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3"/>
  </p:notesMasterIdLst>
  <p:sldIdLst>
    <p:sldId id="256" r:id="rId2"/>
    <p:sldId id="271"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2" r:id="rId18"/>
    <p:sldId id="277" r:id="rId19"/>
    <p:sldId id="278" r:id="rId20"/>
    <p:sldId id="279" r:id="rId21"/>
    <p:sldId id="280" r:id="rId22"/>
    <p:sldId id="281" r:id="rId23"/>
    <p:sldId id="282" r:id="rId24"/>
    <p:sldId id="283" r:id="rId25"/>
    <p:sldId id="285" r:id="rId26"/>
    <p:sldId id="286" r:id="rId27"/>
    <p:sldId id="287" r:id="rId28"/>
    <p:sldId id="288" r:id="rId29"/>
    <p:sldId id="289" r:id="rId30"/>
    <p:sldId id="290" r:id="rId31"/>
    <p:sldId id="273" r:id="rId32"/>
  </p:sldIdLst>
  <p:sldSz cx="9144000" cy="6858000" type="screen4x3"/>
  <p:notesSz cx="6858000" cy="9144000"/>
  <p:defaultTex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99" autoAdjust="0"/>
    <p:restoredTop sz="94660"/>
  </p:normalViewPr>
  <p:slideViewPr>
    <p:cSldViewPr>
      <p:cViewPr varScale="1">
        <p:scale>
          <a:sx n="60" d="100"/>
          <a:sy n="60" d="100"/>
        </p:scale>
        <p:origin x="-660" y="-8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id-ID"/>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5C3F036-034E-4CA4-9DDD-DC3F9B0BC985}" type="datetimeFigureOut">
              <a:rPr lang="id-ID" smtClean="0"/>
              <a:pPr/>
              <a:t>20/04/2015</a:t>
            </a:fld>
            <a:endParaRPr lang="id-ID"/>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id-ID"/>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id-ID"/>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9D223FA-1444-438F-951D-F4EF3E5F45A2}" type="slidenum">
              <a:rPr lang="id-ID" smtClean="0"/>
              <a:pPr/>
              <a:t>‹#›</a:t>
            </a:fld>
            <a:endParaRPr lang="id-ID"/>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Image Placeholder 1"/>
          <p:cNvSpPr>
            <a:spLocks noGrp="1" noRot="1" noChangeAspect="1" noTextEdit="1"/>
          </p:cNvSpPr>
          <p:nvPr>
            <p:ph type="sldImg"/>
          </p:nvPr>
        </p:nvSpPr>
        <p:spPr bwMode="auto">
          <a:noFill/>
          <a:ln>
            <a:solidFill>
              <a:srgbClr val="000000"/>
            </a:solidFill>
            <a:miter lim="800000"/>
            <a:headEnd/>
            <a:tailEnd/>
          </a:ln>
        </p:spPr>
      </p:sp>
      <p:sp>
        <p:nvSpPr>
          <p:cNvPr id="3891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id-ID" smtClean="0"/>
          </a:p>
        </p:txBody>
      </p:sp>
      <p:sp>
        <p:nvSpPr>
          <p:cNvPr id="38916"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9F4E5EBA-897C-4455-A29D-23A15ED11C74}" type="slidenum">
              <a:rPr lang="en-US" smtClean="0"/>
              <a:pPr fontAlgn="base">
                <a:spcBef>
                  <a:spcPct val="0"/>
                </a:spcBef>
                <a:spcAft>
                  <a:spcPct val="0"/>
                </a:spcAft>
                <a:defRPr/>
              </a:pPr>
              <a:t>19</a:t>
            </a:fld>
            <a:endParaRPr lang="en-US" smtClean="0"/>
          </a:p>
        </p:txBody>
      </p:sp>
      <p:sp>
        <p:nvSpPr>
          <p:cNvPr id="38917" name="Date Placeholder 4"/>
          <p:cNvSpPr>
            <a:spLocks noGrp="1"/>
          </p:cNvSpPr>
          <p:nvPr>
            <p:ph type="dt" sz="quarter" idx="1"/>
          </p:nvPr>
        </p:nvSpPr>
        <p:spPr bwMode="auto">
          <a:ln>
            <a:miter lim="800000"/>
            <a:headEnd/>
            <a:tailEnd/>
          </a:ln>
        </p:spPr>
        <p:txBody>
          <a:bodyPr wrap="square" numCol="1" anchor="t" anchorCtr="0" compatLnSpc="1">
            <a:prstTxWarp prst="textNoShape">
              <a:avLst/>
            </a:prstTxWarp>
          </a:bodyPr>
          <a:lstStyle/>
          <a:p>
            <a:pPr fontAlgn="base">
              <a:spcBef>
                <a:spcPct val="0"/>
              </a:spcBef>
              <a:spcAft>
                <a:spcPct val="0"/>
              </a:spcAft>
              <a:defRPr/>
            </a:pPr>
            <a:endParaRPr lang="id-ID"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bwMode="auto">
          <a:noFill/>
          <a:ln>
            <a:solidFill>
              <a:srgbClr val="000000"/>
            </a:solidFill>
            <a:miter lim="800000"/>
            <a:headEnd/>
            <a:tailEnd/>
          </a:ln>
        </p:spPr>
      </p:sp>
      <p:sp>
        <p:nvSpPr>
          <p:cNvPr id="3993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id-ID" smtClean="0"/>
          </a:p>
        </p:txBody>
      </p:sp>
      <p:sp>
        <p:nvSpPr>
          <p:cNvPr id="3994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1355CA70-92F6-4F83-BEDE-8F424D2EF887}" type="slidenum">
              <a:rPr lang="en-US" smtClean="0"/>
              <a:pPr fontAlgn="base">
                <a:spcBef>
                  <a:spcPct val="0"/>
                </a:spcBef>
                <a:spcAft>
                  <a:spcPct val="0"/>
                </a:spcAft>
                <a:defRPr/>
              </a:pPr>
              <a:t>20</a:t>
            </a:fld>
            <a:endParaRPr lang="en-US" smtClean="0"/>
          </a:p>
        </p:txBody>
      </p:sp>
      <p:sp>
        <p:nvSpPr>
          <p:cNvPr id="39941" name="Date Placeholder 4"/>
          <p:cNvSpPr>
            <a:spLocks noGrp="1"/>
          </p:cNvSpPr>
          <p:nvPr>
            <p:ph type="dt" sz="quarter" idx="1"/>
          </p:nvPr>
        </p:nvSpPr>
        <p:spPr bwMode="auto">
          <a:ln>
            <a:miter lim="800000"/>
            <a:headEnd/>
            <a:tailEnd/>
          </a:ln>
        </p:spPr>
        <p:txBody>
          <a:bodyPr wrap="square" numCol="1" anchor="t" anchorCtr="0" compatLnSpc="1">
            <a:prstTxWarp prst="textNoShape">
              <a:avLst/>
            </a:prstTxWarp>
          </a:bodyPr>
          <a:lstStyle/>
          <a:p>
            <a:pPr fontAlgn="base">
              <a:spcBef>
                <a:spcPct val="0"/>
              </a:spcBef>
              <a:spcAft>
                <a:spcPct val="0"/>
              </a:spcAft>
              <a:defRPr/>
            </a:pPr>
            <a:endParaRPr lang="id-ID"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Slide Image Placeholder 1"/>
          <p:cNvSpPr>
            <a:spLocks noGrp="1" noRot="1" noChangeAspect="1" noTextEdit="1"/>
          </p:cNvSpPr>
          <p:nvPr>
            <p:ph type="sldImg"/>
          </p:nvPr>
        </p:nvSpPr>
        <p:spPr bwMode="auto">
          <a:noFill/>
          <a:ln>
            <a:solidFill>
              <a:srgbClr val="000000"/>
            </a:solidFill>
            <a:miter lim="800000"/>
            <a:headEnd/>
            <a:tailEnd/>
          </a:ln>
        </p:spPr>
      </p:sp>
      <p:sp>
        <p:nvSpPr>
          <p:cNvPr id="4096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id-ID" smtClean="0"/>
          </a:p>
        </p:txBody>
      </p:sp>
      <p:sp>
        <p:nvSpPr>
          <p:cNvPr id="40964"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5BE4FDED-9677-4285-A734-DE665EDDA730}" type="slidenum">
              <a:rPr lang="en-US" smtClean="0"/>
              <a:pPr fontAlgn="base">
                <a:spcBef>
                  <a:spcPct val="0"/>
                </a:spcBef>
                <a:spcAft>
                  <a:spcPct val="0"/>
                </a:spcAft>
                <a:defRPr/>
              </a:pPr>
              <a:t>25</a:t>
            </a:fld>
            <a:endParaRPr lang="en-US" smtClean="0"/>
          </a:p>
        </p:txBody>
      </p:sp>
      <p:sp>
        <p:nvSpPr>
          <p:cNvPr id="40965" name="Date Placeholder 4"/>
          <p:cNvSpPr>
            <a:spLocks noGrp="1"/>
          </p:cNvSpPr>
          <p:nvPr>
            <p:ph type="dt" sz="quarter" idx="1"/>
          </p:nvPr>
        </p:nvSpPr>
        <p:spPr bwMode="auto">
          <a:ln>
            <a:miter lim="800000"/>
            <a:headEnd/>
            <a:tailEnd/>
          </a:ln>
        </p:spPr>
        <p:txBody>
          <a:bodyPr wrap="square" numCol="1" anchor="t" anchorCtr="0" compatLnSpc="1">
            <a:prstTxWarp prst="textNoShape">
              <a:avLst/>
            </a:prstTxWarp>
          </a:bodyPr>
          <a:lstStyle/>
          <a:p>
            <a:pPr fontAlgn="base">
              <a:spcBef>
                <a:spcPct val="0"/>
              </a:spcBef>
              <a:spcAft>
                <a:spcPct val="0"/>
              </a:spcAft>
              <a:defRPr/>
            </a:pPr>
            <a:endParaRPr lang="id-ID"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C84A3A8D-3071-4C59-B051-D57F15E3E8EB}" type="slidenum">
              <a:rPr lang="en-US" smtClean="0">
                <a:latin typeface="Arial" charset="0"/>
              </a:rPr>
              <a:pPr fontAlgn="base">
                <a:spcBef>
                  <a:spcPct val="0"/>
                </a:spcBef>
                <a:spcAft>
                  <a:spcPct val="0"/>
                </a:spcAft>
              </a:pPr>
              <a:t>30</a:t>
            </a:fld>
            <a:endParaRPr lang="en-US" smtClean="0">
              <a:latin typeface="Arial" charset="0"/>
            </a:endParaRPr>
          </a:p>
        </p:txBody>
      </p:sp>
      <p:sp>
        <p:nvSpPr>
          <p:cNvPr id="4198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1988"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id-ID" dirty="0" smtClean="0">
              <a:latin typeface="Arial" charset="0"/>
            </a:endParaRPr>
          </a:p>
        </p:txBody>
      </p:sp>
      <p:sp>
        <p:nvSpPr>
          <p:cNvPr id="41989" name="Date Placeholder 4"/>
          <p:cNvSpPr>
            <a:spLocks noGrp="1"/>
          </p:cNvSpPr>
          <p:nvPr>
            <p:ph type="dt" sz="quarter" idx="1"/>
          </p:nvPr>
        </p:nvSpPr>
        <p:spPr bwMode="auto">
          <a:ln>
            <a:miter lim="800000"/>
            <a:headEnd/>
            <a:tailEnd/>
          </a:ln>
        </p:spPr>
        <p:txBody>
          <a:bodyPr wrap="square" numCol="1" anchor="t" anchorCtr="0" compatLnSpc="1">
            <a:prstTxWarp prst="textNoShape">
              <a:avLst/>
            </a:prstTxWarp>
          </a:bodyPr>
          <a:lstStyle/>
          <a:p>
            <a:pPr fontAlgn="base">
              <a:spcBef>
                <a:spcPct val="0"/>
              </a:spcBef>
              <a:spcAft>
                <a:spcPct val="0"/>
              </a:spcAft>
              <a:defRPr/>
            </a:pPr>
            <a:endParaRPr lang="id-ID"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5" name="Rounded Rectangle 14"/>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0" name="Rounded Rectangle 9"/>
          <p:cNvSpPr/>
          <p:nvPr/>
        </p:nvSpPr>
        <p:spPr>
          <a:xfrm>
            <a:off x="418596" y="434162"/>
            <a:ext cx="8306809" cy="3108960"/>
          </a:xfrm>
          <a:prstGeom prst="roundRect">
            <a:avLst>
              <a:gd name="adj" fmla="val 4578"/>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5" name="Title 4"/>
          <p:cNvSpPr>
            <a:spLocks noGrp="1"/>
          </p:cNvSpPr>
          <p:nvPr>
            <p:ph type="ctrTitle"/>
          </p:nvPr>
        </p:nvSpPr>
        <p:spPr>
          <a:xfrm>
            <a:off x="722376" y="1820206"/>
            <a:ext cx="7772400" cy="1828800"/>
          </a:xfrm>
        </p:spPr>
        <p:txBody>
          <a:bodyPr lIns="45720" rIns="45720" bIns="45720"/>
          <a:lstStyle>
            <a:lvl1pPr algn="r">
              <a:defRPr sz="4500" b="1">
                <a:solidFill>
                  <a:schemeClr val="accent1">
                    <a:tint val="88000"/>
                    <a:satMod val="150000"/>
                  </a:schemeClr>
                </a:solidFill>
                <a:effectLst>
                  <a:outerShdw blurRad="53975" dist="22860" dir="5400000" algn="tl" rotWithShape="0">
                    <a:srgbClr val="000000">
                      <a:alpha val="55000"/>
                    </a:srgbClr>
                  </a:outerShdw>
                </a:effectLst>
              </a:defRPr>
            </a:lvl1pPr>
            <a:extLst/>
          </a:lstStyle>
          <a:p>
            <a:r>
              <a:rPr kumimoji="0" lang="en-US" smtClean="0"/>
              <a:t>Click to edit Master title style</a:t>
            </a:r>
            <a:endParaRPr kumimoji="0" lang="en-US"/>
          </a:p>
        </p:txBody>
      </p:sp>
      <p:sp>
        <p:nvSpPr>
          <p:cNvPr id="20" name="Subtitle 19"/>
          <p:cNvSpPr>
            <a:spLocks noGrp="1"/>
          </p:cNvSpPr>
          <p:nvPr>
            <p:ph type="subTitle" idx="1"/>
          </p:nvPr>
        </p:nvSpPr>
        <p:spPr>
          <a:xfrm>
            <a:off x="722376" y="3685032"/>
            <a:ext cx="7772400" cy="914400"/>
          </a:xfrm>
        </p:spPr>
        <p:txBody>
          <a:bodyPr lIns="182880" tIns="0"/>
          <a:lstStyle>
            <a:lvl1pPr marL="36576" indent="0" algn="r">
              <a:spcBef>
                <a:spcPts val="0"/>
              </a:spcBef>
              <a:buNone/>
              <a:defRPr sz="2000">
                <a:solidFill>
                  <a:schemeClr val="bg2">
                    <a:shade val="2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sp>
        <p:nvSpPr>
          <p:cNvPr id="19" name="Date Placeholder 18"/>
          <p:cNvSpPr>
            <a:spLocks noGrp="1"/>
          </p:cNvSpPr>
          <p:nvPr>
            <p:ph type="dt" sz="half" idx="10"/>
          </p:nvPr>
        </p:nvSpPr>
        <p:spPr/>
        <p:txBody>
          <a:bodyPr/>
          <a:lstStyle>
            <a:extLst/>
          </a:lstStyle>
          <a:p>
            <a:fld id="{19EE063F-783C-4A47-8222-C4853100BD0A}" type="datetimeFigureOut">
              <a:rPr lang="id-ID" smtClean="0"/>
              <a:pPr/>
              <a:t>20/04/2015</a:t>
            </a:fld>
            <a:endParaRPr lang="id-ID"/>
          </a:p>
        </p:txBody>
      </p:sp>
      <p:sp>
        <p:nvSpPr>
          <p:cNvPr id="8" name="Footer Placeholder 7"/>
          <p:cNvSpPr>
            <a:spLocks noGrp="1"/>
          </p:cNvSpPr>
          <p:nvPr>
            <p:ph type="ftr" sz="quarter" idx="11"/>
          </p:nvPr>
        </p:nvSpPr>
        <p:spPr/>
        <p:txBody>
          <a:bodyPr/>
          <a:lstStyle>
            <a:extLst/>
          </a:lstStyle>
          <a:p>
            <a:endParaRPr lang="id-ID"/>
          </a:p>
        </p:txBody>
      </p:sp>
      <p:sp>
        <p:nvSpPr>
          <p:cNvPr id="11" name="Slide Number Placeholder 10"/>
          <p:cNvSpPr>
            <a:spLocks noGrp="1"/>
          </p:cNvSpPr>
          <p:nvPr>
            <p:ph type="sldNum" sz="quarter" idx="12"/>
          </p:nvPr>
        </p:nvSpPr>
        <p:spPr/>
        <p:txBody>
          <a:bodyPr/>
          <a:lstStyle>
            <a:extLst/>
          </a:lstStyle>
          <a:p>
            <a:fld id="{391D6A89-5CB0-4537-BE2F-1A2B70E30006}" type="slidenum">
              <a:rPr lang="id-ID" smtClean="0"/>
              <a:pPr/>
              <a:t>‹#›</a:t>
            </a:fld>
            <a:endParaRPr lang="id-ID"/>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502920" y="4983480"/>
            <a:ext cx="8183880" cy="1051560"/>
          </a:xfrm>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502920" y="530352"/>
            <a:ext cx="8183880" cy="4187952"/>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19EE063F-783C-4A47-8222-C4853100BD0A}" type="datetimeFigureOut">
              <a:rPr lang="id-ID" smtClean="0"/>
              <a:pPr/>
              <a:t>20/04/2015</a:t>
            </a:fld>
            <a:endParaRPr lang="id-ID"/>
          </a:p>
        </p:txBody>
      </p:sp>
      <p:sp>
        <p:nvSpPr>
          <p:cNvPr id="5" name="Footer Placeholder 4"/>
          <p:cNvSpPr>
            <a:spLocks noGrp="1"/>
          </p:cNvSpPr>
          <p:nvPr>
            <p:ph type="ftr" sz="quarter" idx="11"/>
          </p:nvPr>
        </p:nvSpPr>
        <p:spPr/>
        <p:txBody>
          <a:bodyPr/>
          <a:lstStyle>
            <a:extLst/>
          </a:lstStyle>
          <a:p>
            <a:endParaRPr lang="id-ID"/>
          </a:p>
        </p:txBody>
      </p:sp>
      <p:sp>
        <p:nvSpPr>
          <p:cNvPr id="6" name="Slide Number Placeholder 5"/>
          <p:cNvSpPr>
            <a:spLocks noGrp="1"/>
          </p:cNvSpPr>
          <p:nvPr>
            <p:ph type="sldNum" sz="quarter" idx="12"/>
          </p:nvPr>
        </p:nvSpPr>
        <p:spPr/>
        <p:txBody>
          <a:bodyPr/>
          <a:lstStyle>
            <a:extLst/>
          </a:lstStyle>
          <a:p>
            <a:fld id="{391D6A89-5CB0-4537-BE2F-1A2B70E30006}" type="slidenum">
              <a:rPr lang="id-ID" smtClean="0"/>
              <a:pPr/>
              <a:t>‹#›</a:t>
            </a:fld>
            <a:endParaRPr lang="id-ID"/>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533404"/>
            <a:ext cx="1981200" cy="5257799"/>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533400" y="533402"/>
            <a:ext cx="5943600" cy="5257801"/>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19EE063F-783C-4A47-8222-C4853100BD0A}" type="datetimeFigureOut">
              <a:rPr lang="id-ID" smtClean="0"/>
              <a:pPr/>
              <a:t>20/04/2015</a:t>
            </a:fld>
            <a:endParaRPr lang="id-ID"/>
          </a:p>
        </p:txBody>
      </p:sp>
      <p:sp>
        <p:nvSpPr>
          <p:cNvPr id="5" name="Footer Placeholder 4"/>
          <p:cNvSpPr>
            <a:spLocks noGrp="1"/>
          </p:cNvSpPr>
          <p:nvPr>
            <p:ph type="ftr" sz="quarter" idx="11"/>
          </p:nvPr>
        </p:nvSpPr>
        <p:spPr/>
        <p:txBody>
          <a:bodyPr/>
          <a:lstStyle>
            <a:extLst/>
          </a:lstStyle>
          <a:p>
            <a:endParaRPr lang="id-ID"/>
          </a:p>
        </p:txBody>
      </p:sp>
      <p:sp>
        <p:nvSpPr>
          <p:cNvPr id="6" name="Slide Number Placeholder 5"/>
          <p:cNvSpPr>
            <a:spLocks noGrp="1"/>
          </p:cNvSpPr>
          <p:nvPr>
            <p:ph type="sldNum" sz="quarter" idx="12"/>
          </p:nvPr>
        </p:nvSpPr>
        <p:spPr/>
        <p:txBody>
          <a:bodyPr/>
          <a:lstStyle>
            <a:extLst/>
          </a:lstStyle>
          <a:p>
            <a:fld id="{391D6A89-5CB0-4537-BE2F-1A2B70E30006}" type="slidenum">
              <a:rPr lang="id-ID" smtClean="0"/>
              <a:pPr/>
              <a:t>‹#›</a:t>
            </a:fld>
            <a:endParaRPr lang="id-ID"/>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02920" y="4983480"/>
            <a:ext cx="8183880" cy="1051560"/>
          </a:xfrm>
        </p:spPr>
        <p:txBody>
          <a:bodyPr/>
          <a:lstStyle>
            <a:extLst/>
          </a:lstStyle>
          <a:p>
            <a:r>
              <a:rPr kumimoji="0" lang="en-US" smtClean="0"/>
              <a:t>Click to edit Master title style</a:t>
            </a:r>
            <a:endParaRPr kumimoji="0" lang="en-US"/>
          </a:p>
        </p:txBody>
      </p:sp>
      <p:sp>
        <p:nvSpPr>
          <p:cNvPr id="3" name="Content Placeholder 2"/>
          <p:cNvSpPr>
            <a:spLocks noGrp="1"/>
          </p:cNvSpPr>
          <p:nvPr>
            <p:ph idx="1"/>
          </p:nvPr>
        </p:nvSpPr>
        <p:spPr>
          <a:xfrm>
            <a:off x="502920" y="530352"/>
            <a:ext cx="8183880" cy="4187952"/>
          </a:xfrm>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19EE063F-783C-4A47-8222-C4853100BD0A}" type="datetimeFigureOut">
              <a:rPr lang="id-ID" smtClean="0"/>
              <a:pPr/>
              <a:t>20/04/2015</a:t>
            </a:fld>
            <a:endParaRPr lang="id-ID"/>
          </a:p>
        </p:txBody>
      </p:sp>
      <p:sp>
        <p:nvSpPr>
          <p:cNvPr id="5" name="Footer Placeholder 4"/>
          <p:cNvSpPr>
            <a:spLocks noGrp="1"/>
          </p:cNvSpPr>
          <p:nvPr>
            <p:ph type="ftr" sz="quarter" idx="11"/>
          </p:nvPr>
        </p:nvSpPr>
        <p:spPr/>
        <p:txBody>
          <a:bodyPr/>
          <a:lstStyle>
            <a:extLst/>
          </a:lstStyle>
          <a:p>
            <a:endParaRPr lang="id-ID"/>
          </a:p>
        </p:txBody>
      </p:sp>
      <p:sp>
        <p:nvSpPr>
          <p:cNvPr id="6" name="Slide Number Placeholder 5"/>
          <p:cNvSpPr>
            <a:spLocks noGrp="1"/>
          </p:cNvSpPr>
          <p:nvPr>
            <p:ph type="sldNum" sz="quarter" idx="12"/>
          </p:nvPr>
        </p:nvSpPr>
        <p:spPr/>
        <p:txBody>
          <a:bodyPr/>
          <a:lstStyle>
            <a:extLst/>
          </a:lstStyle>
          <a:p>
            <a:fld id="{391D6A89-5CB0-4537-BE2F-1A2B70E30006}" type="slidenum">
              <a:rPr lang="id-ID" smtClean="0"/>
              <a:pPr/>
              <a:t>‹#›</a:t>
            </a:fld>
            <a:endParaRPr lang="id-ID"/>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14" name="Rounded Rectangle 13"/>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Rounded Rectangle 10"/>
          <p:cNvSpPr/>
          <p:nvPr/>
        </p:nvSpPr>
        <p:spPr>
          <a:xfrm>
            <a:off x="418596" y="434162"/>
            <a:ext cx="8306809" cy="4341329"/>
          </a:xfrm>
          <a:prstGeom prst="roundRect">
            <a:avLst>
              <a:gd name="adj" fmla="val 2127"/>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le 1"/>
          <p:cNvSpPr>
            <a:spLocks noGrp="1"/>
          </p:cNvSpPr>
          <p:nvPr>
            <p:ph type="title"/>
          </p:nvPr>
        </p:nvSpPr>
        <p:spPr>
          <a:xfrm>
            <a:off x="468344" y="4928616"/>
            <a:ext cx="8183880" cy="676656"/>
          </a:xfrm>
        </p:spPr>
        <p:txBody>
          <a:bodyPr lIns="91440" bIns="0" anchor="b"/>
          <a:lstStyle>
            <a:lvl1pPr algn="l">
              <a:buNone/>
              <a:defRPr sz="3600" b="0" cap="none" baseline="0">
                <a:solidFill>
                  <a:schemeClr val="bg2">
                    <a:shade val="25000"/>
                  </a:schemeClr>
                </a:solidFill>
                <a:effectLst/>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68344" y="5624484"/>
            <a:ext cx="8183880" cy="420624"/>
          </a:xfrm>
        </p:spPr>
        <p:txBody>
          <a:bodyPr lIns="118872" tIns="0" anchor="t"/>
          <a:lstStyle>
            <a:lvl1pPr marL="0" marR="36576" indent="0" algn="l">
              <a:spcBef>
                <a:spcPts val="0"/>
              </a:spcBef>
              <a:spcAft>
                <a:spcPts val="0"/>
              </a:spcAft>
              <a:buNone/>
              <a:defRPr sz="1800" b="0">
                <a:solidFill>
                  <a:schemeClr val="accent1">
                    <a:shade val="50000"/>
                    <a:satMod val="110000"/>
                  </a:schemeClr>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19EE063F-783C-4A47-8222-C4853100BD0A}" type="datetimeFigureOut">
              <a:rPr lang="id-ID" smtClean="0"/>
              <a:pPr/>
              <a:t>20/04/2015</a:t>
            </a:fld>
            <a:endParaRPr lang="id-ID"/>
          </a:p>
        </p:txBody>
      </p:sp>
      <p:sp>
        <p:nvSpPr>
          <p:cNvPr id="5" name="Footer Placeholder 4"/>
          <p:cNvSpPr>
            <a:spLocks noGrp="1"/>
          </p:cNvSpPr>
          <p:nvPr>
            <p:ph type="ftr" sz="quarter" idx="11"/>
          </p:nvPr>
        </p:nvSpPr>
        <p:spPr/>
        <p:txBody>
          <a:bodyPr/>
          <a:lstStyle>
            <a:extLst/>
          </a:lstStyle>
          <a:p>
            <a:endParaRPr lang="id-ID"/>
          </a:p>
        </p:txBody>
      </p:sp>
      <p:sp>
        <p:nvSpPr>
          <p:cNvPr id="6" name="Slide Number Placeholder 5"/>
          <p:cNvSpPr>
            <a:spLocks noGrp="1"/>
          </p:cNvSpPr>
          <p:nvPr>
            <p:ph type="sldNum" sz="quarter" idx="12"/>
          </p:nvPr>
        </p:nvSpPr>
        <p:spPr/>
        <p:txBody>
          <a:bodyPr/>
          <a:lstStyle>
            <a:extLst/>
          </a:lstStyle>
          <a:p>
            <a:fld id="{391D6A89-5CB0-4537-BE2F-1A2B70E30006}" type="slidenum">
              <a:rPr lang="id-ID" smtClean="0"/>
              <a:pPr/>
              <a:t>‹#›</a:t>
            </a:fld>
            <a:endParaRPr lang="id-ID"/>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Content Placeholder 2"/>
          <p:cNvSpPr>
            <a:spLocks noGrp="1"/>
          </p:cNvSpPr>
          <p:nvPr>
            <p:ph sz="half" idx="1"/>
          </p:nvPr>
        </p:nvSpPr>
        <p:spPr>
          <a:xfrm>
            <a:off x="514352" y="530352"/>
            <a:ext cx="3931920" cy="4389120"/>
          </a:xfrm>
        </p:spPr>
        <p:txBody>
          <a:bodyPr/>
          <a:lstStyle>
            <a:lvl1pPr>
              <a:defRPr sz="2600"/>
            </a:lvl1pPr>
            <a:lvl2pPr>
              <a:defRPr sz="22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755360" y="530352"/>
            <a:ext cx="3931920" cy="4389120"/>
          </a:xfrm>
        </p:spPr>
        <p:txBody>
          <a:bodyPr/>
          <a:lstStyle>
            <a:lvl1pPr>
              <a:defRPr sz="2600"/>
            </a:lvl1pPr>
            <a:lvl2pPr>
              <a:defRPr sz="22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19EE063F-783C-4A47-8222-C4853100BD0A}" type="datetimeFigureOut">
              <a:rPr lang="id-ID" smtClean="0"/>
              <a:pPr/>
              <a:t>20/04/2015</a:t>
            </a:fld>
            <a:endParaRPr lang="id-ID"/>
          </a:p>
        </p:txBody>
      </p:sp>
      <p:sp>
        <p:nvSpPr>
          <p:cNvPr id="6" name="Footer Placeholder 5"/>
          <p:cNvSpPr>
            <a:spLocks noGrp="1"/>
          </p:cNvSpPr>
          <p:nvPr>
            <p:ph type="ftr" sz="quarter" idx="11"/>
          </p:nvPr>
        </p:nvSpPr>
        <p:spPr/>
        <p:txBody>
          <a:bodyPr/>
          <a:lstStyle>
            <a:extLst/>
          </a:lstStyle>
          <a:p>
            <a:endParaRPr lang="id-ID"/>
          </a:p>
        </p:txBody>
      </p:sp>
      <p:sp>
        <p:nvSpPr>
          <p:cNvPr id="7" name="Slide Number Placeholder 6"/>
          <p:cNvSpPr>
            <a:spLocks noGrp="1"/>
          </p:cNvSpPr>
          <p:nvPr>
            <p:ph type="sldNum" sz="quarter" idx="12"/>
          </p:nvPr>
        </p:nvSpPr>
        <p:spPr/>
        <p:txBody>
          <a:bodyPr/>
          <a:lstStyle>
            <a:extLst/>
          </a:lstStyle>
          <a:p>
            <a:fld id="{391D6A89-5CB0-4537-BE2F-1A2B70E30006}" type="slidenum">
              <a:rPr lang="id-ID" smtClean="0"/>
              <a:pPr/>
              <a:t>‹#›</a:t>
            </a:fld>
            <a:endParaRPr lang="id-ID"/>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02920" y="4983480"/>
            <a:ext cx="8183880" cy="1051560"/>
          </a:xfrm>
        </p:spPr>
        <p:txBody>
          <a:bodyPr anchor="b"/>
          <a:lstStyle>
            <a:lvl1pPr>
              <a:defRPr b="1"/>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607224" y="579438"/>
            <a:ext cx="3931920" cy="792162"/>
          </a:xfrm>
        </p:spPr>
        <p:txBody>
          <a:bodyPr lIns="146304" anchor="ctr"/>
          <a:lstStyle>
            <a:lvl1pPr marL="0" indent="0" algn="l">
              <a:buNone/>
              <a:defRPr sz="2400" b="1">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52169" y="579438"/>
            <a:ext cx="3931920" cy="792162"/>
          </a:xfrm>
        </p:spPr>
        <p:txBody>
          <a:bodyPr lIns="137160" anchor="ctr"/>
          <a:lstStyle>
            <a:lvl1pPr marL="0" indent="0" algn="l">
              <a:buNone/>
              <a:defRPr sz="2400" b="1">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607224" y="1447800"/>
            <a:ext cx="3931920" cy="3489960"/>
          </a:xfrm>
        </p:spPr>
        <p:txBody>
          <a:bodyPr anchor="t"/>
          <a:lstStyle>
            <a:lvl1pPr algn="l">
              <a:defRPr sz="2400"/>
            </a:lvl1pPr>
            <a:lvl2pPr algn="l">
              <a:defRPr sz="2000"/>
            </a:lvl2pPr>
            <a:lvl3pPr algn="l">
              <a:defRPr sz="1800"/>
            </a:lvl3pPr>
            <a:lvl4pPr algn="l">
              <a:defRPr sz="1600"/>
            </a:lvl4pPr>
            <a:lvl5pPr algn="l">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52169" y="1447800"/>
            <a:ext cx="3931920" cy="3489960"/>
          </a:xfrm>
        </p:spPr>
        <p:txBody>
          <a:bodyPr anchor="t"/>
          <a:lstStyle>
            <a:lvl1pPr algn="l">
              <a:defRPr sz="2400"/>
            </a:lvl1pPr>
            <a:lvl2pPr algn="l">
              <a:defRPr sz="2000"/>
            </a:lvl2pPr>
            <a:lvl3pPr algn="l">
              <a:defRPr sz="1800"/>
            </a:lvl3pPr>
            <a:lvl4pPr algn="l">
              <a:defRPr sz="1600"/>
            </a:lvl4pPr>
            <a:lvl5pPr algn="l">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19EE063F-783C-4A47-8222-C4853100BD0A}" type="datetimeFigureOut">
              <a:rPr lang="id-ID" smtClean="0"/>
              <a:pPr/>
              <a:t>20/04/2015</a:t>
            </a:fld>
            <a:endParaRPr lang="id-ID"/>
          </a:p>
        </p:txBody>
      </p:sp>
      <p:sp>
        <p:nvSpPr>
          <p:cNvPr id="8" name="Footer Placeholder 7"/>
          <p:cNvSpPr>
            <a:spLocks noGrp="1"/>
          </p:cNvSpPr>
          <p:nvPr>
            <p:ph type="ftr" sz="quarter" idx="11"/>
          </p:nvPr>
        </p:nvSpPr>
        <p:spPr/>
        <p:txBody>
          <a:bodyPr/>
          <a:lstStyle>
            <a:extLst/>
          </a:lstStyle>
          <a:p>
            <a:endParaRPr lang="id-ID"/>
          </a:p>
        </p:txBody>
      </p:sp>
      <p:sp>
        <p:nvSpPr>
          <p:cNvPr id="9" name="Slide Number Placeholder 8"/>
          <p:cNvSpPr>
            <a:spLocks noGrp="1"/>
          </p:cNvSpPr>
          <p:nvPr>
            <p:ph type="sldNum" sz="quarter" idx="12"/>
          </p:nvPr>
        </p:nvSpPr>
        <p:spPr/>
        <p:txBody>
          <a:bodyPr/>
          <a:lstStyle>
            <a:extLst/>
          </a:lstStyle>
          <a:p>
            <a:fld id="{391D6A89-5CB0-4537-BE2F-1A2B70E30006}" type="slidenum">
              <a:rPr lang="id-ID" smtClean="0"/>
              <a:pPr/>
              <a:t>‹#›</a:t>
            </a:fld>
            <a:endParaRPr lang="id-ID"/>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extLst/>
          </a:lstStyle>
          <a:p>
            <a:fld id="{19EE063F-783C-4A47-8222-C4853100BD0A}" type="datetimeFigureOut">
              <a:rPr lang="id-ID" smtClean="0"/>
              <a:pPr/>
              <a:t>20/04/2015</a:t>
            </a:fld>
            <a:endParaRPr lang="id-ID"/>
          </a:p>
        </p:txBody>
      </p:sp>
      <p:sp>
        <p:nvSpPr>
          <p:cNvPr id="4" name="Footer Placeholder 3"/>
          <p:cNvSpPr>
            <a:spLocks noGrp="1"/>
          </p:cNvSpPr>
          <p:nvPr>
            <p:ph type="ftr" sz="quarter" idx="11"/>
          </p:nvPr>
        </p:nvSpPr>
        <p:spPr/>
        <p:txBody>
          <a:bodyPr/>
          <a:lstStyle>
            <a:extLst/>
          </a:lstStyle>
          <a:p>
            <a:endParaRPr lang="id-ID"/>
          </a:p>
        </p:txBody>
      </p:sp>
      <p:sp>
        <p:nvSpPr>
          <p:cNvPr id="5" name="Slide Number Placeholder 4"/>
          <p:cNvSpPr>
            <a:spLocks noGrp="1"/>
          </p:cNvSpPr>
          <p:nvPr>
            <p:ph type="sldNum" sz="quarter" idx="12"/>
          </p:nvPr>
        </p:nvSpPr>
        <p:spPr/>
        <p:txBody>
          <a:bodyPr/>
          <a:lstStyle>
            <a:extLst/>
          </a:lstStyle>
          <a:p>
            <a:fld id="{391D6A89-5CB0-4537-BE2F-1A2B70E30006}" type="slidenum">
              <a:rPr lang="id-ID" smtClean="0"/>
              <a:pPr/>
              <a:t>‹#›</a:t>
            </a:fld>
            <a:endParaRPr lang="id-ID"/>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7" name="Rounded Rectangle 6"/>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Date Placeholder 1"/>
          <p:cNvSpPr>
            <a:spLocks noGrp="1"/>
          </p:cNvSpPr>
          <p:nvPr>
            <p:ph type="dt" sz="half" idx="10"/>
          </p:nvPr>
        </p:nvSpPr>
        <p:spPr/>
        <p:txBody>
          <a:bodyPr/>
          <a:lstStyle>
            <a:extLst/>
          </a:lstStyle>
          <a:p>
            <a:fld id="{19EE063F-783C-4A47-8222-C4853100BD0A}" type="datetimeFigureOut">
              <a:rPr lang="id-ID" smtClean="0"/>
              <a:pPr/>
              <a:t>20/04/2015</a:t>
            </a:fld>
            <a:endParaRPr lang="id-ID"/>
          </a:p>
        </p:txBody>
      </p:sp>
      <p:sp>
        <p:nvSpPr>
          <p:cNvPr id="3" name="Footer Placeholder 2"/>
          <p:cNvSpPr>
            <a:spLocks noGrp="1"/>
          </p:cNvSpPr>
          <p:nvPr>
            <p:ph type="ftr" sz="quarter" idx="11"/>
          </p:nvPr>
        </p:nvSpPr>
        <p:spPr/>
        <p:txBody>
          <a:bodyPr/>
          <a:lstStyle>
            <a:extLst/>
          </a:lstStyle>
          <a:p>
            <a:endParaRPr lang="id-ID"/>
          </a:p>
        </p:txBody>
      </p:sp>
      <p:sp>
        <p:nvSpPr>
          <p:cNvPr id="4" name="Slide Number Placeholder 3"/>
          <p:cNvSpPr>
            <a:spLocks noGrp="1"/>
          </p:cNvSpPr>
          <p:nvPr>
            <p:ph type="sldNum" sz="quarter" idx="12"/>
          </p:nvPr>
        </p:nvSpPr>
        <p:spPr/>
        <p:txBody>
          <a:bodyPr/>
          <a:lstStyle>
            <a:extLst/>
          </a:lstStyle>
          <a:p>
            <a:fld id="{391D6A89-5CB0-4537-BE2F-1A2B70E30006}" type="slidenum">
              <a:rPr lang="id-ID" smtClean="0"/>
              <a:pPr/>
              <a:t>‹#›</a:t>
            </a:fld>
            <a:endParaRPr lang="id-ID"/>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538784" y="533400"/>
            <a:ext cx="2971800" cy="914400"/>
          </a:xfrm>
        </p:spPr>
        <p:txBody>
          <a:bodyPr anchor="b"/>
          <a:lstStyle>
            <a:lvl1pPr algn="l">
              <a:buNone/>
              <a:defRPr sz="2200" b="1">
                <a:solidFill>
                  <a:schemeClr val="accent1"/>
                </a:solidFill>
              </a:defRPr>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5538847" y="1447802"/>
            <a:ext cx="2971800" cy="4206112"/>
          </a:xfrm>
        </p:spPr>
        <p:txBody>
          <a:bodyPr lIns="91440"/>
          <a:lstStyle>
            <a:lvl1pPr marL="18288" marR="18288" indent="0">
              <a:spcBef>
                <a:spcPts val="0"/>
              </a:spcBef>
              <a:buNone/>
              <a:defRPr sz="1400">
                <a:solidFill>
                  <a:schemeClr val="tx1"/>
                </a:solidFill>
              </a:defRPr>
            </a:lvl1pPr>
            <a:lvl2pPr>
              <a:buNone/>
              <a:defRPr sz="1200">
                <a:solidFill>
                  <a:schemeClr val="tx1"/>
                </a:solidFill>
              </a:defRPr>
            </a:lvl2pPr>
            <a:lvl3pPr>
              <a:buNone/>
              <a:defRPr sz="1000">
                <a:solidFill>
                  <a:schemeClr val="tx1"/>
                </a:solidFill>
              </a:defRPr>
            </a:lvl3pPr>
            <a:lvl4pPr>
              <a:buNone/>
              <a:defRPr sz="900">
                <a:solidFill>
                  <a:schemeClr val="tx1"/>
                </a:solidFill>
              </a:defRPr>
            </a:lvl4pPr>
            <a:lvl5pPr>
              <a:buNone/>
              <a:defRPr sz="900">
                <a:solidFill>
                  <a:schemeClr val="tx1"/>
                </a:solidFill>
              </a:defRPr>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1"/>
          </p:nvPr>
        </p:nvSpPr>
        <p:spPr>
          <a:xfrm>
            <a:off x="761372" y="930144"/>
            <a:ext cx="4626159" cy="4724402"/>
          </a:xfrm>
        </p:spPr>
        <p:txBody>
          <a:bodyPr/>
          <a:lstStyle>
            <a:lvl1pPr>
              <a:defRPr sz="2800">
                <a:solidFill>
                  <a:schemeClr val="tx1"/>
                </a:solidFill>
              </a:defRPr>
            </a:lvl1pPr>
            <a:lvl2pPr>
              <a:defRPr sz="2600">
                <a:solidFill>
                  <a:schemeClr val="tx1"/>
                </a:solidFill>
              </a:defRPr>
            </a:lvl2pPr>
            <a:lvl3pPr>
              <a:defRPr sz="2400">
                <a:solidFill>
                  <a:schemeClr val="tx1"/>
                </a:solidFill>
              </a:defRPr>
            </a:lvl3pPr>
            <a:lvl4pPr>
              <a:defRPr sz="2000">
                <a:solidFill>
                  <a:schemeClr val="tx1"/>
                </a:solidFill>
              </a:defRPr>
            </a:lvl4pPr>
            <a:lvl5pPr>
              <a:defRPr sz="2000">
                <a:solidFill>
                  <a:schemeClr val="tx1"/>
                </a:solidFill>
              </a:defRPr>
            </a:lvl5pPr>
            <a:lvl6pPr>
              <a:buNone/>
              <a:defRPr/>
            </a:lvl6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19EE063F-783C-4A47-8222-C4853100BD0A}" type="datetimeFigureOut">
              <a:rPr lang="id-ID" smtClean="0"/>
              <a:pPr/>
              <a:t>20/04/2015</a:t>
            </a:fld>
            <a:endParaRPr lang="id-ID"/>
          </a:p>
        </p:txBody>
      </p:sp>
      <p:sp>
        <p:nvSpPr>
          <p:cNvPr id="6" name="Footer Placeholder 5"/>
          <p:cNvSpPr>
            <a:spLocks noGrp="1"/>
          </p:cNvSpPr>
          <p:nvPr>
            <p:ph type="ftr" sz="quarter" idx="11"/>
          </p:nvPr>
        </p:nvSpPr>
        <p:spPr/>
        <p:txBody>
          <a:bodyPr/>
          <a:lstStyle>
            <a:extLst/>
          </a:lstStyle>
          <a:p>
            <a:endParaRPr lang="id-ID"/>
          </a:p>
        </p:txBody>
      </p:sp>
      <p:sp>
        <p:nvSpPr>
          <p:cNvPr id="7" name="Slide Number Placeholder 6"/>
          <p:cNvSpPr>
            <a:spLocks noGrp="1"/>
          </p:cNvSpPr>
          <p:nvPr>
            <p:ph type="sldNum" sz="quarter" idx="12"/>
          </p:nvPr>
        </p:nvSpPr>
        <p:spPr/>
        <p:txBody>
          <a:bodyPr/>
          <a:lstStyle>
            <a:extLst/>
          </a:lstStyle>
          <a:p>
            <a:fld id="{391D6A89-5CB0-4537-BE2F-1A2B70E30006}" type="slidenum">
              <a:rPr lang="id-ID" smtClean="0"/>
              <a:pPr/>
              <a:t>‹#›</a:t>
            </a:fld>
            <a:endParaRPr lang="id-ID"/>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15" name="Rounded Rectangle 14"/>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Round Single Corner Rectangle 10"/>
          <p:cNvSpPr/>
          <p:nvPr/>
        </p:nvSpPr>
        <p:spPr>
          <a:xfrm>
            <a:off x="6400800" y="434162"/>
            <a:ext cx="2324605" cy="4343400"/>
          </a:xfrm>
          <a:prstGeom prst="round1Rect">
            <a:avLst>
              <a:gd name="adj" fmla="val 2748"/>
            </a:avLst>
          </a:prstGeom>
          <a:solidFill>
            <a:srgbClr val="1C1C1C"/>
          </a:soli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le 1"/>
          <p:cNvSpPr>
            <a:spLocks noGrp="1"/>
          </p:cNvSpPr>
          <p:nvPr>
            <p:ph type="title"/>
          </p:nvPr>
        </p:nvSpPr>
        <p:spPr>
          <a:xfrm>
            <a:off x="457200" y="5012056"/>
            <a:ext cx="8229600" cy="1051560"/>
          </a:xfrm>
        </p:spPr>
        <p:txBody>
          <a:bodyPr anchor="t"/>
          <a:lstStyle>
            <a:lvl1pPr algn="l">
              <a:buNone/>
              <a:defRPr sz="3600" b="0">
                <a:solidFill>
                  <a:schemeClr val="bg2">
                    <a:shade val="25000"/>
                  </a:schemeClr>
                </a:solidFill>
                <a:effectLst/>
              </a:defRPr>
            </a:lvl1pPr>
            <a:extLst/>
          </a:lstStyle>
          <a:p>
            <a:r>
              <a:rPr kumimoji="0" lang="en-US" smtClean="0"/>
              <a:t>Click to edit Master title style</a:t>
            </a:r>
            <a:endParaRPr kumimoji="0" lang="en-US"/>
          </a:p>
        </p:txBody>
      </p:sp>
      <p:sp>
        <p:nvSpPr>
          <p:cNvPr id="4" name="Text Placeholder 3"/>
          <p:cNvSpPr>
            <a:spLocks noGrp="1"/>
          </p:cNvSpPr>
          <p:nvPr>
            <p:ph type="body" sz="half" idx="2"/>
          </p:nvPr>
        </p:nvSpPr>
        <p:spPr bwMode="grayWhite">
          <a:xfrm>
            <a:off x="6462712" y="533400"/>
            <a:ext cx="2240280" cy="4211480"/>
          </a:xfrm>
        </p:spPr>
        <p:txBody>
          <a:bodyPr lIns="91440"/>
          <a:lstStyle>
            <a:lvl1pPr marL="45720" indent="0" algn="l">
              <a:spcBef>
                <a:spcPts val="0"/>
              </a:spcBef>
              <a:buNone/>
              <a:defRPr sz="1400">
                <a:solidFill>
                  <a:srgbClr val="FFFFFF"/>
                </a:solidFill>
              </a:defRPr>
            </a:lvl1pPr>
            <a:lvl2pPr>
              <a:defRPr sz="1200">
                <a:solidFill>
                  <a:srgbClr val="FFFFFF"/>
                </a:solidFill>
              </a:defRPr>
            </a:lvl2pPr>
            <a:lvl3pPr>
              <a:defRPr sz="1000">
                <a:solidFill>
                  <a:srgbClr val="FFFFFF"/>
                </a:solidFill>
              </a:defRPr>
            </a:lvl3pPr>
            <a:lvl4pPr>
              <a:defRPr sz="900">
                <a:solidFill>
                  <a:srgbClr val="FFFFFF"/>
                </a:solidFill>
              </a:defRPr>
            </a:lvl4pPr>
            <a:lvl5pPr>
              <a:defRPr sz="900">
                <a:solidFill>
                  <a:srgbClr val="FFFFFF"/>
                </a:solidFill>
              </a:defRPr>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19EE063F-783C-4A47-8222-C4853100BD0A}" type="datetimeFigureOut">
              <a:rPr lang="id-ID" smtClean="0"/>
              <a:pPr/>
              <a:t>20/04/2015</a:t>
            </a:fld>
            <a:endParaRPr lang="id-ID"/>
          </a:p>
        </p:txBody>
      </p:sp>
      <p:sp>
        <p:nvSpPr>
          <p:cNvPr id="6" name="Footer Placeholder 5"/>
          <p:cNvSpPr>
            <a:spLocks noGrp="1"/>
          </p:cNvSpPr>
          <p:nvPr>
            <p:ph type="ftr" sz="quarter" idx="11"/>
          </p:nvPr>
        </p:nvSpPr>
        <p:spPr/>
        <p:txBody>
          <a:bodyPr/>
          <a:lstStyle>
            <a:extLst/>
          </a:lstStyle>
          <a:p>
            <a:endParaRPr lang="id-ID"/>
          </a:p>
        </p:txBody>
      </p:sp>
      <p:sp>
        <p:nvSpPr>
          <p:cNvPr id="7" name="Slide Number Placeholder 6"/>
          <p:cNvSpPr>
            <a:spLocks noGrp="1"/>
          </p:cNvSpPr>
          <p:nvPr>
            <p:ph type="sldNum" sz="quarter" idx="12"/>
          </p:nvPr>
        </p:nvSpPr>
        <p:spPr/>
        <p:txBody>
          <a:bodyPr/>
          <a:lstStyle>
            <a:extLst/>
          </a:lstStyle>
          <a:p>
            <a:fld id="{391D6A89-5CB0-4537-BE2F-1A2B70E30006}" type="slidenum">
              <a:rPr lang="id-ID" smtClean="0"/>
              <a:pPr/>
              <a:t>‹#›</a:t>
            </a:fld>
            <a:endParaRPr lang="id-ID"/>
          </a:p>
        </p:txBody>
      </p:sp>
      <p:sp>
        <p:nvSpPr>
          <p:cNvPr id="3" name="Picture Placeholder 2"/>
          <p:cNvSpPr>
            <a:spLocks noGrp="1"/>
          </p:cNvSpPr>
          <p:nvPr>
            <p:ph type="pic" idx="1"/>
          </p:nvPr>
        </p:nvSpPr>
        <p:spPr>
          <a:xfrm>
            <a:off x="421480" y="435768"/>
            <a:ext cx="5925312" cy="4343400"/>
          </a:xfrm>
          <a:prstGeom prst="snipRoundRect">
            <a:avLst>
              <a:gd name="adj1" fmla="val 1040"/>
              <a:gd name="adj2" fmla="val 0"/>
            </a:avLst>
          </a:prstGeom>
          <a:solidFill>
            <a:schemeClr val="bg2">
              <a:shade val="10000"/>
            </a:schemeClr>
          </a:solidFill>
        </p:spPr>
        <p:txBody>
          <a:bodyPr/>
          <a:lstStyle>
            <a:lvl1pPr marL="0" indent="0">
              <a:buNone/>
              <a:defRPr sz="3200"/>
            </a:lvl1pPr>
            <a:extLst/>
          </a:lstStyle>
          <a:p>
            <a:r>
              <a:rPr kumimoji="0" lang="en-US" smtClean="0"/>
              <a:t>Click icon to add picture</a:t>
            </a:r>
            <a:endParaRPr kumimoji="0"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7" name="Rounded Rectangle 6"/>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Rounded Rectangle 8"/>
          <p:cNvSpPr/>
          <p:nvPr/>
        </p:nvSpPr>
        <p:spPr>
          <a:xfrm>
            <a:off x="418596" y="434162"/>
            <a:ext cx="8306809" cy="5486400"/>
          </a:xfrm>
          <a:prstGeom prst="roundRect">
            <a:avLst>
              <a:gd name="adj" fmla="val 2127"/>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3" name="Title Placeholder 12"/>
          <p:cNvSpPr>
            <a:spLocks noGrp="1"/>
          </p:cNvSpPr>
          <p:nvPr>
            <p:ph type="title"/>
          </p:nvPr>
        </p:nvSpPr>
        <p:spPr>
          <a:xfrm>
            <a:off x="502920" y="4985590"/>
            <a:ext cx="8183880" cy="1051560"/>
          </a:xfrm>
          <a:prstGeom prst="rect">
            <a:avLst/>
          </a:prstGeom>
        </p:spPr>
        <p:txBody>
          <a:bodyPr vert="horz" anchor="b">
            <a:normAutofit/>
          </a:bodyPr>
          <a:lstStyle>
            <a:extLst/>
          </a:lstStyle>
          <a:p>
            <a:r>
              <a:rPr kumimoji="0" lang="en-US" smtClean="0"/>
              <a:t>Click to edit Master title style</a:t>
            </a:r>
            <a:endParaRPr kumimoji="0" lang="en-US"/>
          </a:p>
        </p:txBody>
      </p:sp>
      <p:sp>
        <p:nvSpPr>
          <p:cNvPr id="4" name="Text Placeholder 3"/>
          <p:cNvSpPr>
            <a:spLocks noGrp="1"/>
          </p:cNvSpPr>
          <p:nvPr>
            <p:ph type="body" idx="1"/>
          </p:nvPr>
        </p:nvSpPr>
        <p:spPr>
          <a:xfrm>
            <a:off x="502920" y="530352"/>
            <a:ext cx="8183880" cy="4187952"/>
          </a:xfrm>
          <a:prstGeom prst="rect">
            <a:avLst/>
          </a:prstGeom>
        </p:spPr>
        <p:txBody>
          <a:bodyPr vert="horz" lIns="182880" tIns="91440">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25" name="Date Placeholder 24"/>
          <p:cNvSpPr>
            <a:spLocks noGrp="1"/>
          </p:cNvSpPr>
          <p:nvPr>
            <p:ph type="dt" sz="half" idx="2"/>
          </p:nvPr>
        </p:nvSpPr>
        <p:spPr>
          <a:xfrm>
            <a:off x="3776328" y="6111875"/>
            <a:ext cx="2286000" cy="365125"/>
          </a:xfrm>
          <a:prstGeom prst="rect">
            <a:avLst/>
          </a:prstGeom>
        </p:spPr>
        <p:txBody>
          <a:bodyPr vert="horz" anchor="b"/>
          <a:lstStyle>
            <a:lvl1pPr algn="r" eaLnBrk="1" latinLnBrk="0" hangingPunct="1">
              <a:defRPr kumimoji="0" sz="1000">
                <a:solidFill>
                  <a:schemeClr val="bg2">
                    <a:shade val="50000"/>
                  </a:schemeClr>
                </a:solidFill>
              </a:defRPr>
            </a:lvl1pPr>
            <a:extLst/>
          </a:lstStyle>
          <a:p>
            <a:fld id="{19EE063F-783C-4A47-8222-C4853100BD0A}" type="datetimeFigureOut">
              <a:rPr lang="id-ID" smtClean="0"/>
              <a:pPr/>
              <a:t>20/04/2015</a:t>
            </a:fld>
            <a:endParaRPr lang="id-ID"/>
          </a:p>
        </p:txBody>
      </p:sp>
      <p:sp>
        <p:nvSpPr>
          <p:cNvPr id="18" name="Footer Placeholder 17"/>
          <p:cNvSpPr>
            <a:spLocks noGrp="1"/>
          </p:cNvSpPr>
          <p:nvPr>
            <p:ph type="ftr" sz="quarter" idx="3"/>
          </p:nvPr>
        </p:nvSpPr>
        <p:spPr>
          <a:xfrm>
            <a:off x="6062328" y="6111875"/>
            <a:ext cx="2286000" cy="365125"/>
          </a:xfrm>
          <a:prstGeom prst="rect">
            <a:avLst/>
          </a:prstGeom>
        </p:spPr>
        <p:txBody>
          <a:bodyPr vert="horz" anchor="b"/>
          <a:lstStyle>
            <a:lvl1pPr algn="l" eaLnBrk="1" latinLnBrk="0" hangingPunct="1">
              <a:defRPr kumimoji="0" sz="1000">
                <a:solidFill>
                  <a:schemeClr val="bg2">
                    <a:shade val="50000"/>
                  </a:schemeClr>
                </a:solidFill>
              </a:defRPr>
            </a:lvl1pPr>
            <a:extLst/>
          </a:lstStyle>
          <a:p>
            <a:endParaRPr lang="id-ID"/>
          </a:p>
        </p:txBody>
      </p:sp>
      <p:sp>
        <p:nvSpPr>
          <p:cNvPr id="5" name="Slide Number Placeholder 4"/>
          <p:cNvSpPr>
            <a:spLocks noGrp="1"/>
          </p:cNvSpPr>
          <p:nvPr>
            <p:ph type="sldNum" sz="quarter" idx="4"/>
          </p:nvPr>
        </p:nvSpPr>
        <p:spPr>
          <a:xfrm>
            <a:off x="8348328" y="6111875"/>
            <a:ext cx="457200" cy="365125"/>
          </a:xfrm>
          <a:prstGeom prst="rect">
            <a:avLst/>
          </a:prstGeom>
        </p:spPr>
        <p:txBody>
          <a:bodyPr vert="horz" anchor="b"/>
          <a:lstStyle>
            <a:lvl1pPr algn="r" eaLnBrk="1" latinLnBrk="0" hangingPunct="1">
              <a:defRPr kumimoji="0" sz="1000">
                <a:solidFill>
                  <a:schemeClr val="bg2">
                    <a:shade val="50000"/>
                  </a:schemeClr>
                </a:solidFill>
              </a:defRPr>
            </a:lvl1pPr>
            <a:extLst/>
          </a:lstStyle>
          <a:p>
            <a:fld id="{391D6A89-5CB0-4537-BE2F-1A2B70E30006}" type="slidenum">
              <a:rPr lang="id-ID" smtClean="0"/>
              <a:pPr/>
              <a:t>‹#›</a:t>
            </a:fld>
            <a:endParaRPr lang="id-ID"/>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3600" b="1" kern="1200">
          <a:solidFill>
            <a:schemeClr val="accent1">
              <a:tint val="88000"/>
              <a:satMod val="150000"/>
            </a:schemeClr>
          </a:solidFill>
          <a:effectLst>
            <a:outerShdw blurRad="53975" dist="22860" dir="5400000" algn="tl" rotWithShape="0">
              <a:srgbClr val="000000">
                <a:alpha val="55000"/>
              </a:srgbClr>
            </a:outerShdw>
          </a:effectLst>
          <a:latin typeface="+mj-lt"/>
          <a:ea typeface="+mj-ea"/>
          <a:cs typeface="+mj-cs"/>
        </a:defRPr>
      </a:lvl1pPr>
      <a:extLst/>
    </p:titleStyle>
    <p:bodyStyle>
      <a:lvl1pPr marL="265176" indent="-265176" algn="l" rtl="0" eaLnBrk="1" latinLnBrk="0" hangingPunct="1">
        <a:spcBef>
          <a:spcPts val="250"/>
        </a:spcBef>
        <a:buClr>
          <a:schemeClr val="accent1"/>
        </a:buClr>
        <a:buSzPct val="80000"/>
        <a:buFont typeface="Wingdings 2"/>
        <a:buChar char=""/>
        <a:defRPr kumimoji="0" sz="2800" kern="1200">
          <a:solidFill>
            <a:schemeClr val="tx1"/>
          </a:solidFill>
          <a:effectLst/>
          <a:latin typeface="+mn-lt"/>
          <a:ea typeface="+mn-ea"/>
          <a:cs typeface="+mn-cs"/>
        </a:defRPr>
      </a:lvl1pPr>
      <a:lvl2pPr marL="548640" indent="-201168" algn="l" rtl="0" eaLnBrk="1" latinLnBrk="0" hangingPunct="1">
        <a:spcBef>
          <a:spcPts val="250"/>
        </a:spcBef>
        <a:buClr>
          <a:schemeClr val="accent1"/>
        </a:buClr>
        <a:buSzPct val="100000"/>
        <a:buFont typeface="Verdana"/>
        <a:buChar char="◦"/>
        <a:defRPr kumimoji="0" sz="2400" kern="1200">
          <a:solidFill>
            <a:schemeClr val="tx1"/>
          </a:solidFill>
          <a:latin typeface="+mn-lt"/>
          <a:ea typeface="+mn-ea"/>
          <a:cs typeface="+mn-cs"/>
        </a:defRPr>
      </a:lvl2pPr>
      <a:lvl3pPr marL="786384" indent="-182880" algn="l" rtl="0" eaLnBrk="1" latinLnBrk="0" hangingPunct="1">
        <a:spcBef>
          <a:spcPts val="250"/>
        </a:spcBef>
        <a:buClr>
          <a:schemeClr val="accent2">
            <a:tint val="85000"/>
            <a:satMod val="285000"/>
          </a:schemeClr>
        </a:buClr>
        <a:buSzPct val="100000"/>
        <a:buFont typeface="Wingdings 2"/>
        <a:buChar char=""/>
        <a:defRPr kumimoji="0" sz="2200" kern="1200">
          <a:solidFill>
            <a:schemeClr val="tx1"/>
          </a:solidFill>
          <a:latin typeface="+mn-lt"/>
          <a:ea typeface="+mn-ea"/>
          <a:cs typeface="+mn-cs"/>
        </a:defRPr>
      </a:lvl3pPr>
      <a:lvl4pPr marL="1024128" indent="-182880" algn="l" rtl="0" eaLnBrk="1" latinLnBrk="0" hangingPunct="1">
        <a:spcBef>
          <a:spcPts val="230"/>
        </a:spcBef>
        <a:buClr>
          <a:schemeClr val="accent2">
            <a:tint val="85000"/>
            <a:satMod val="285000"/>
          </a:schemeClr>
        </a:buClr>
        <a:buSzPct val="112000"/>
        <a:buFont typeface="Verdana"/>
        <a:buChar char="◦"/>
        <a:defRPr kumimoji="0" sz="1900" kern="1200">
          <a:solidFill>
            <a:schemeClr val="tx1"/>
          </a:solidFill>
          <a:latin typeface="+mn-lt"/>
          <a:ea typeface="+mn-ea"/>
          <a:cs typeface="+mn-cs"/>
        </a:defRPr>
      </a:lvl4pPr>
      <a:lvl5pPr marL="1280160" indent="-182880" algn="l" rtl="0" eaLnBrk="1" latinLnBrk="0" hangingPunct="1">
        <a:spcBef>
          <a:spcPts val="250"/>
        </a:spcBef>
        <a:buClr>
          <a:schemeClr val="accent3">
            <a:tint val="85000"/>
            <a:satMod val="275000"/>
          </a:schemeClr>
        </a:buClr>
        <a:buSzPct val="100000"/>
        <a:buFont typeface="Wingdings 2"/>
        <a:buChar char=""/>
        <a:defRPr kumimoji="0" sz="1800" kern="1200">
          <a:solidFill>
            <a:schemeClr val="tx1"/>
          </a:solidFill>
          <a:latin typeface="+mn-lt"/>
          <a:ea typeface="+mn-ea"/>
          <a:cs typeface="+mn-cs"/>
        </a:defRPr>
      </a:lvl5pPr>
      <a:lvl6pPr marL="1490472" indent="-182880" algn="l" rtl="0" eaLnBrk="1" latinLnBrk="0" hangingPunct="1">
        <a:spcBef>
          <a:spcPts val="250"/>
        </a:spcBef>
        <a:buClr>
          <a:schemeClr val="accent3">
            <a:tint val="85000"/>
            <a:satMod val="275000"/>
          </a:schemeClr>
        </a:buClr>
        <a:buSzPct val="100000"/>
        <a:buFont typeface="Verdana"/>
        <a:buChar char="◦"/>
        <a:defRPr kumimoji="0" sz="1700" kern="1200" baseline="0">
          <a:solidFill>
            <a:schemeClr val="tx1"/>
          </a:solidFill>
          <a:latin typeface="+mn-lt"/>
          <a:ea typeface="+mn-ea"/>
          <a:cs typeface="+mn-cs"/>
        </a:defRPr>
      </a:lvl6pPr>
      <a:lvl7pPr marL="1700784" indent="-182880" algn="l" rtl="0" eaLnBrk="1" latinLnBrk="0" hangingPunct="1">
        <a:spcBef>
          <a:spcPts val="255"/>
        </a:spcBef>
        <a:buClr>
          <a:schemeClr val="accent3">
            <a:tint val="85000"/>
            <a:satMod val="275000"/>
          </a:schemeClr>
        </a:buClr>
        <a:buSzPct val="100000"/>
        <a:buFont typeface="Wingdings 2"/>
        <a:buChar char=""/>
        <a:defRPr kumimoji="0" sz="1500" kern="1200">
          <a:solidFill>
            <a:schemeClr val="tx1"/>
          </a:solidFill>
          <a:latin typeface="+mn-lt"/>
          <a:ea typeface="+mn-ea"/>
          <a:cs typeface="+mn-cs"/>
        </a:defRPr>
      </a:lvl7pPr>
      <a:lvl8pPr marL="1920240" indent="-182880" algn="l" rtl="0" eaLnBrk="1" latinLnBrk="0" hangingPunct="1">
        <a:spcBef>
          <a:spcPts val="257"/>
        </a:spcBef>
        <a:buClr>
          <a:schemeClr val="accent3">
            <a:tint val="85000"/>
            <a:satMod val="275000"/>
          </a:schemeClr>
        </a:buClr>
        <a:buSzPct val="100000"/>
        <a:buFont typeface="Verdana"/>
        <a:buChar char="◦"/>
        <a:defRPr kumimoji="0" sz="1500" kern="1200" baseline="0">
          <a:solidFill>
            <a:schemeClr val="tx1"/>
          </a:solidFill>
          <a:latin typeface="+mn-lt"/>
          <a:ea typeface="+mn-ea"/>
          <a:cs typeface="+mn-cs"/>
        </a:defRPr>
      </a:lvl8pPr>
      <a:lvl9pPr marL="2148840" indent="-182880" algn="l" rtl="0" eaLnBrk="1" latinLnBrk="0" hangingPunct="1">
        <a:spcBef>
          <a:spcPts val="255"/>
        </a:spcBef>
        <a:buClr>
          <a:schemeClr val="accent3">
            <a:tint val="85000"/>
            <a:satMod val="275000"/>
          </a:schemeClr>
        </a:buClr>
        <a:buSzPct val="100000"/>
        <a:buFont typeface="Wingdings 2"/>
        <a:buChar char=""/>
        <a:defRPr kumimoji="0" sz="15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3568" y="260648"/>
            <a:ext cx="7772400" cy="3312368"/>
          </a:xfrm>
        </p:spPr>
        <p:txBody>
          <a:bodyPr>
            <a:normAutofit/>
          </a:bodyPr>
          <a:lstStyle/>
          <a:p>
            <a:r>
              <a:rPr lang="id-ID" b="1" dirty="0" smtClean="0"/>
              <a:t>ADMINISTRASI AKADEMIK</a:t>
            </a:r>
            <a:br>
              <a:rPr lang="id-ID" b="1" dirty="0" smtClean="0"/>
            </a:br>
            <a:r>
              <a:rPr lang="id-ID" b="1" dirty="0" smtClean="0"/>
              <a:t>DI PERGURUAN TINGGI</a:t>
            </a:r>
            <a:endParaRPr lang="id-ID" b="1"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251520" y="377280"/>
            <a:ext cx="8640960" cy="6220072"/>
          </a:xfrm>
        </p:spPr>
        <p:txBody>
          <a:bodyPr>
            <a:normAutofit fontScale="85000" lnSpcReduction="20000"/>
          </a:bodyPr>
          <a:lstStyle/>
          <a:p>
            <a:pPr algn="l"/>
            <a:r>
              <a:rPr lang="id-ID" sz="2400" dirty="0" smtClean="0">
                <a:solidFill>
                  <a:srgbClr val="C00000"/>
                </a:solidFill>
              </a:rPr>
              <a:t>Staf pengajar Undip terdiri dari dosen tetap PNS, dosen tetap non PNS, dosen luar biasa dan dosen tamu</a:t>
            </a:r>
            <a:r>
              <a:rPr lang="id-ID" sz="2400" dirty="0" smtClean="0">
                <a:solidFill>
                  <a:schemeClr val="tx1"/>
                </a:solidFill>
              </a:rPr>
              <a:t>.</a:t>
            </a:r>
          </a:p>
          <a:p>
            <a:pPr algn="l"/>
            <a:r>
              <a:rPr lang="id-ID" sz="2400" dirty="0" smtClean="0">
                <a:solidFill>
                  <a:schemeClr val="tx1"/>
                </a:solidFill>
              </a:rPr>
              <a:t>Dosen tetap PNS adalah Seseorang yang diangkat sebagai PNS dengan keputusan Menteri Pendidikan </a:t>
            </a:r>
            <a:r>
              <a:rPr lang="id-ID" sz="2400" smtClean="0">
                <a:solidFill>
                  <a:schemeClr val="tx1"/>
                </a:solidFill>
              </a:rPr>
              <a:t>Nasional atas persetujuan BKN dengan diberi tugas sebagai tenaga pendidik/dosen dan </a:t>
            </a:r>
            <a:r>
              <a:rPr lang="id-ID" sz="2400" dirty="0" smtClean="0">
                <a:solidFill>
                  <a:schemeClr val="tx1"/>
                </a:solidFill>
              </a:rPr>
              <a:t>ditempatkan sebagai dosen </a:t>
            </a:r>
            <a:r>
              <a:rPr lang="id-ID" sz="2400" smtClean="0">
                <a:solidFill>
                  <a:schemeClr val="tx1"/>
                </a:solidFill>
              </a:rPr>
              <a:t>tetap PNS di Undip</a:t>
            </a:r>
            <a:endParaRPr lang="id-ID" sz="2400" dirty="0" smtClean="0">
              <a:solidFill>
                <a:schemeClr val="tx1"/>
              </a:solidFill>
            </a:endParaRPr>
          </a:p>
          <a:p>
            <a:pPr algn="l"/>
            <a:r>
              <a:rPr lang="id-ID" sz="2400" dirty="0" smtClean="0">
                <a:solidFill>
                  <a:schemeClr val="tx1"/>
                </a:solidFill>
              </a:rPr>
              <a:t>Dosen tetap non PNS adalah seseorang yang diangkat oleh Rektor atas persetujuan Mendikbud dengan diberi tugas sebagai tenaga pendidik/dosen tetap non PNS di Undip</a:t>
            </a:r>
          </a:p>
          <a:p>
            <a:pPr algn="l"/>
            <a:r>
              <a:rPr lang="id-ID" sz="2400" dirty="0" smtClean="0">
                <a:solidFill>
                  <a:schemeClr val="tx1"/>
                </a:solidFill>
              </a:rPr>
              <a:t>Dosen luar biasa adalah PNS (dapat berasal dari dalam lingkungan Undip maupun dari luar Undip), atau seseorang yang mempunyai kompetensi tertentu diangkat dengan surat keputusan Rektor, yang berlaku satu tahun, diberi tugas mengajar pada fakultas tertentu.</a:t>
            </a:r>
          </a:p>
          <a:p>
            <a:pPr algn="l"/>
            <a:r>
              <a:rPr lang="id-ID" sz="2400" dirty="0" smtClean="0">
                <a:solidFill>
                  <a:schemeClr val="tx1"/>
                </a:solidFill>
              </a:rPr>
              <a:t>Dosen tamu adalah seseorang yang  diundang untuk mengajar di Undip yang mempunyai kompetensi tertentu (dapat berasal dari dalam negeri maupun luar negeri baik dengan sponsor atau pribadi), memberikan kuliah dalam kurun waktu tertentu sesuai dengan kompetensi yang dimiliki.</a:t>
            </a:r>
          </a:p>
          <a:p>
            <a:pPr algn="l"/>
            <a:r>
              <a:rPr lang="id-ID" sz="2400" dirty="0" smtClean="0">
                <a:solidFill>
                  <a:schemeClr val="tx1"/>
                </a:solidFill>
              </a:rPr>
              <a:t>Setiap awal semester setiap dosen tetap akan ditugasi oleh Ketua Jurusan/Dekan meliputi bidang pendidikan, penelitian, pengabdian kepada masyarakat, pembinaan civitas akademika serta tugas-tugas administrasi dan manajemen. Beban tugas dosen setiap semester lebih dikenal dengan SKP dosen.</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251520" y="377280"/>
            <a:ext cx="8640960" cy="6480720"/>
          </a:xfrm>
        </p:spPr>
        <p:txBody>
          <a:bodyPr>
            <a:normAutofit lnSpcReduction="10000"/>
          </a:bodyPr>
          <a:lstStyle/>
          <a:p>
            <a:pPr algn="l"/>
            <a:r>
              <a:rPr lang="id-ID" sz="2400" dirty="0" smtClean="0">
                <a:solidFill>
                  <a:schemeClr val="tx1"/>
                </a:solidFill>
              </a:rPr>
              <a:t>Setiap dosen biasa minimal mengampu </a:t>
            </a:r>
            <a:r>
              <a:rPr lang="id-ID" sz="2400" dirty="0" smtClean="0">
                <a:solidFill>
                  <a:srgbClr val="FF0000"/>
                </a:solidFill>
              </a:rPr>
              <a:t>12 SKS</a:t>
            </a:r>
            <a:r>
              <a:rPr lang="id-ID" sz="2400" dirty="0" smtClean="0">
                <a:solidFill>
                  <a:schemeClr val="tx1"/>
                </a:solidFill>
              </a:rPr>
              <a:t> tiap semester, atau </a:t>
            </a:r>
            <a:r>
              <a:rPr lang="id-ID" sz="2400" dirty="0" smtClean="0">
                <a:solidFill>
                  <a:srgbClr val="FF0000"/>
                </a:solidFill>
              </a:rPr>
              <a:t>setara dengan 37,5 jam kerja per minggu</a:t>
            </a:r>
            <a:r>
              <a:rPr lang="id-ID" sz="2400" dirty="0" smtClean="0">
                <a:solidFill>
                  <a:schemeClr val="tx1"/>
                </a:solidFill>
              </a:rPr>
              <a:t>. Dekan mengusulkan kepada Rektor untuk penetapan tugas masing-masing dosen dalam Surat Keputusan Rektor sebagai bentuk legalitasnya.</a:t>
            </a:r>
          </a:p>
          <a:p>
            <a:pPr algn="l"/>
            <a:r>
              <a:rPr lang="id-ID" sz="2400" dirty="0" smtClean="0">
                <a:solidFill>
                  <a:schemeClr val="accent2"/>
                </a:solidFill>
              </a:rPr>
              <a:t>Pembinaan Dosen </a:t>
            </a:r>
            <a:r>
              <a:rPr lang="id-ID" sz="2400" dirty="0" smtClean="0">
                <a:solidFill>
                  <a:schemeClr val="tx1"/>
                </a:solidFill>
              </a:rPr>
              <a:t>meliputi :</a:t>
            </a:r>
          </a:p>
          <a:p>
            <a:pPr marL="457200" indent="-457200" algn="l">
              <a:buFont typeface="+mj-lt"/>
              <a:buAutoNum type="arabicPeriod"/>
            </a:pPr>
            <a:r>
              <a:rPr lang="id-ID" sz="2400" dirty="0" smtClean="0">
                <a:solidFill>
                  <a:schemeClr val="tx1"/>
                </a:solidFill>
              </a:rPr>
              <a:t>Pembinaan karier dalam </a:t>
            </a:r>
            <a:r>
              <a:rPr lang="id-ID" sz="2400" dirty="0" smtClean="0">
                <a:solidFill>
                  <a:schemeClr val="accent2"/>
                </a:solidFill>
              </a:rPr>
              <a:t>pangkat dan jabatan fungsional</a:t>
            </a:r>
          </a:p>
          <a:p>
            <a:pPr marL="457200" indent="-457200" algn="l">
              <a:buFont typeface="+mj-lt"/>
              <a:buAutoNum type="arabicPeriod"/>
            </a:pPr>
            <a:r>
              <a:rPr lang="id-ID" sz="2400" dirty="0" smtClean="0">
                <a:solidFill>
                  <a:schemeClr val="tx1"/>
                </a:solidFill>
              </a:rPr>
              <a:t>Pembinaan pengembangan kemampuan penguasaan bidang ilmu melalui </a:t>
            </a:r>
            <a:r>
              <a:rPr lang="id-ID" sz="2400" dirty="0" smtClean="0">
                <a:solidFill>
                  <a:schemeClr val="accent2"/>
                </a:solidFill>
              </a:rPr>
              <a:t>studi lanjut </a:t>
            </a:r>
            <a:r>
              <a:rPr lang="id-ID" sz="2400" dirty="0" smtClean="0">
                <a:solidFill>
                  <a:schemeClr val="tx1"/>
                </a:solidFill>
              </a:rPr>
              <a:t>ke jenjang S2 dan S3 serta melalui pertemuan ilmiah</a:t>
            </a:r>
          </a:p>
          <a:p>
            <a:pPr marL="457200" indent="-457200" algn="l">
              <a:buFont typeface="+mj-lt"/>
              <a:buAutoNum type="arabicPeriod"/>
            </a:pPr>
            <a:r>
              <a:rPr lang="id-ID" sz="2400" dirty="0" smtClean="0">
                <a:solidFill>
                  <a:schemeClr val="tx1"/>
                </a:solidFill>
              </a:rPr>
              <a:t>Pembinaan kemampuan melaksanakan teknologi instruksional pendidikan melalui </a:t>
            </a:r>
            <a:r>
              <a:rPr lang="id-ID" sz="2400" dirty="0" smtClean="0">
                <a:solidFill>
                  <a:schemeClr val="accent2"/>
                </a:solidFill>
              </a:rPr>
              <a:t>pelatihan</a:t>
            </a:r>
          </a:p>
          <a:p>
            <a:pPr algn="l"/>
            <a:endParaRPr lang="id-ID" sz="2400" dirty="0" smtClean="0">
              <a:solidFill>
                <a:schemeClr val="tx1"/>
              </a:solidFill>
            </a:endParaRPr>
          </a:p>
          <a:p>
            <a:pPr algn="l"/>
            <a:r>
              <a:rPr lang="id-ID" sz="2400" dirty="0" smtClean="0">
                <a:solidFill>
                  <a:schemeClr val="tx1"/>
                </a:solidFill>
              </a:rPr>
              <a:t>Bantuan Dosen adalah tenaga pengajar Undip yang diberi ijin untuk mengajar di perguruan tinggi lain atau menduduki jabatan tertentu dalam kurun waktu tertentu di luar Undip</a:t>
            </a:r>
          </a:p>
          <a:p>
            <a:pPr algn="l"/>
            <a:endParaRPr lang="id-ID" sz="2400" dirty="0" smtClean="0">
              <a:solidFill>
                <a:schemeClr val="tx1"/>
              </a:solidFill>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251520" y="620688"/>
            <a:ext cx="8640960" cy="5184576"/>
          </a:xfrm>
        </p:spPr>
        <p:txBody>
          <a:bodyPr>
            <a:normAutofit/>
          </a:bodyPr>
          <a:lstStyle/>
          <a:p>
            <a:pPr marL="92075" algn="l"/>
            <a:r>
              <a:rPr lang="id-ID" sz="2400" dirty="0" smtClean="0">
                <a:solidFill>
                  <a:schemeClr val="tx1"/>
                </a:solidFill>
              </a:rPr>
              <a:t>Evaluasi Program Studi melalui Pelaporan Ke Pangkalan Data Perguruan Tinggi (PDPT)   dan Akreditasi</a:t>
            </a:r>
          </a:p>
          <a:p>
            <a:pPr algn="l"/>
            <a:endParaRPr lang="id-ID" sz="2400" dirty="0" smtClean="0">
              <a:solidFill>
                <a:schemeClr val="tx1"/>
              </a:solidFill>
            </a:endParaRPr>
          </a:p>
          <a:p>
            <a:pPr algn="l"/>
            <a:r>
              <a:rPr lang="id-ID" sz="2400" dirty="0" smtClean="0">
                <a:solidFill>
                  <a:schemeClr val="tx1"/>
                </a:solidFill>
              </a:rPr>
              <a:t>Prodi yang telah memperoleh ijin penyelenggaraan dari Dirjen Dikti wajib mengirim laporan ke PDPT setiap akhir semester untuk mengetahui kelayakan sebuah program studi.  </a:t>
            </a:r>
          </a:p>
          <a:p>
            <a:pPr algn="l"/>
            <a:endParaRPr lang="id-ID" sz="2400" dirty="0" smtClean="0">
              <a:solidFill>
                <a:schemeClr val="tx1"/>
              </a:solidFill>
            </a:endParaRPr>
          </a:p>
          <a:p>
            <a:pPr algn="l"/>
            <a:r>
              <a:rPr lang="id-ID" sz="2400" dirty="0" smtClean="0">
                <a:solidFill>
                  <a:schemeClr val="tx1"/>
                </a:solidFill>
              </a:rPr>
              <a:t>Akreditasi merupakan kegiatan penilaian kelayakan prodi yang dilakukan oleh BAN-PT dan menjadi standar mutu kompetensi.</a:t>
            </a:r>
          </a:p>
          <a:p>
            <a:pPr algn="l"/>
            <a:r>
              <a:rPr lang="id-ID" sz="2400" dirty="0" smtClean="0">
                <a:solidFill>
                  <a:schemeClr val="tx1"/>
                </a:solidFill>
              </a:rPr>
              <a:t>Akreditasi meliputi akreditasi Prodi dan akreditasi Institusi.</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251520" y="188640"/>
            <a:ext cx="8640960" cy="6480720"/>
          </a:xfrm>
        </p:spPr>
        <p:txBody>
          <a:bodyPr>
            <a:normAutofit lnSpcReduction="10000"/>
          </a:bodyPr>
          <a:lstStyle/>
          <a:p>
            <a:pPr algn="l"/>
            <a:r>
              <a:rPr lang="id-ID" sz="2400" dirty="0" smtClean="0">
                <a:solidFill>
                  <a:schemeClr val="tx1"/>
                </a:solidFill>
              </a:rPr>
              <a:t>2. Administrasi Kerjasama</a:t>
            </a:r>
          </a:p>
          <a:p>
            <a:pPr marL="457200" indent="-457200" algn="l">
              <a:buAutoNum type="alphaLcPeriod"/>
            </a:pPr>
            <a:r>
              <a:rPr lang="id-ID" sz="2400" dirty="0" smtClean="0">
                <a:solidFill>
                  <a:schemeClr val="accent2"/>
                </a:solidFill>
              </a:rPr>
              <a:t>Kerjasama Dalam Negeri</a:t>
            </a:r>
          </a:p>
          <a:p>
            <a:pPr marL="450850" algn="l"/>
            <a:r>
              <a:rPr lang="id-ID" sz="2400" dirty="0" smtClean="0">
                <a:solidFill>
                  <a:schemeClr val="tx1"/>
                </a:solidFill>
              </a:rPr>
              <a:t>Melaksanakan administrasi kerjasama dengan Mitra dalam Negeri dalam bidang : Tridarma PT , Pemanfaatan asset, dan Pelatihan</a:t>
            </a:r>
          </a:p>
          <a:p>
            <a:pPr marL="457200" indent="-457200" algn="l">
              <a:buAutoNum type="alphaLcPeriod" startAt="2"/>
              <a:tabLst>
                <a:tab pos="450850" algn="l"/>
              </a:tabLst>
            </a:pPr>
            <a:r>
              <a:rPr lang="id-ID" sz="2400" dirty="0" smtClean="0">
                <a:solidFill>
                  <a:schemeClr val="accent2"/>
                </a:solidFill>
              </a:rPr>
              <a:t>Kerjasama Luar Negeri</a:t>
            </a:r>
            <a:r>
              <a:rPr lang="id-ID" sz="2400" dirty="0" smtClean="0">
                <a:solidFill>
                  <a:schemeClr val="tx1"/>
                </a:solidFill>
              </a:rPr>
              <a:t> </a:t>
            </a:r>
          </a:p>
          <a:p>
            <a:pPr marL="457200" indent="-6350" algn="l">
              <a:tabLst>
                <a:tab pos="450850" algn="l"/>
              </a:tabLst>
            </a:pPr>
            <a:r>
              <a:rPr lang="id-ID" sz="2400" dirty="0" smtClean="0">
                <a:solidFill>
                  <a:schemeClr val="tx1"/>
                </a:solidFill>
              </a:rPr>
              <a:t>Melaksanakan administrasi kerjasama dengan Mitra luar negeri dalam bidang : Tridarma PT, Volunteer, mahasiswa asing, pertukaran mahasiswa dan pertukaran dosen</a:t>
            </a:r>
          </a:p>
          <a:p>
            <a:pPr algn="l"/>
            <a:endParaRPr lang="id-ID" sz="2400" dirty="0" smtClean="0">
              <a:solidFill>
                <a:schemeClr val="tx1"/>
              </a:solidFill>
            </a:endParaRPr>
          </a:p>
          <a:p>
            <a:pPr algn="l"/>
            <a:r>
              <a:rPr lang="id-ID" sz="2400" dirty="0" smtClean="0">
                <a:solidFill>
                  <a:schemeClr val="accent3">
                    <a:lumMod val="75000"/>
                  </a:schemeClr>
                </a:solidFill>
              </a:rPr>
              <a:t>Penjaminan Mutu Perguruan Tinggi</a:t>
            </a:r>
          </a:p>
          <a:p>
            <a:pPr algn="l"/>
            <a:r>
              <a:rPr lang="id-ID" sz="2400" dirty="0" smtClean="0">
                <a:solidFill>
                  <a:schemeClr val="tx1"/>
                </a:solidFill>
              </a:rPr>
              <a:t>Penjaminan mutu adalah proses penetapan dan pemenuhan standar mutu pengelolaan secara konsisten dan berkelanjutan, sehingga stakeholder memperoleh kepuasan.</a:t>
            </a:r>
          </a:p>
          <a:p>
            <a:pPr algn="l"/>
            <a:r>
              <a:rPr lang="id-ID" sz="2400" dirty="0" smtClean="0">
                <a:solidFill>
                  <a:schemeClr val="tx1"/>
                </a:solidFill>
              </a:rPr>
              <a:t>Manajemen penjaminan mutu dapat diselenggarakan dengan beberapa model, salah satunya adalah model </a:t>
            </a:r>
            <a:r>
              <a:rPr lang="id-ID" sz="2400" i="1" dirty="0" smtClean="0">
                <a:solidFill>
                  <a:srgbClr val="FF0000"/>
                </a:solidFill>
              </a:rPr>
              <a:t>PDCA (Plan, Do, Check, Action)</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251520" y="332656"/>
            <a:ext cx="8640960" cy="6192688"/>
          </a:xfrm>
        </p:spPr>
        <p:txBody>
          <a:bodyPr>
            <a:normAutofit fontScale="92500"/>
          </a:bodyPr>
          <a:lstStyle/>
          <a:p>
            <a:pPr algn="l"/>
            <a:r>
              <a:rPr lang="id-ID" sz="2400" dirty="0" smtClean="0">
                <a:solidFill>
                  <a:schemeClr val="tx1"/>
                </a:solidFill>
              </a:rPr>
              <a:t>Beberapa prinsip yang harus melandasi pola pikir dan pola tindak semua pelaku manajemen kendali mutu berdasarkan Pedoman Penjaminan Mutu Pendidikan Depdiknas th. 2003 a.l :</a:t>
            </a:r>
          </a:p>
          <a:p>
            <a:pPr marL="457200" indent="-457200" algn="l">
              <a:buAutoNum type="arabicPeriod"/>
            </a:pPr>
            <a:r>
              <a:rPr lang="id-ID" sz="2400" i="1" dirty="0" smtClean="0">
                <a:solidFill>
                  <a:srgbClr val="FF0000"/>
                </a:solidFill>
              </a:rPr>
              <a:t>Quality first </a:t>
            </a:r>
            <a:r>
              <a:rPr lang="id-ID" sz="2400" dirty="0" smtClean="0">
                <a:solidFill>
                  <a:schemeClr val="tx1"/>
                </a:solidFill>
              </a:rPr>
              <a:t>: bahwa semua pikiran dan tindakan pengelola harus memprioritaskan mutu</a:t>
            </a:r>
          </a:p>
          <a:p>
            <a:pPr marL="457200" indent="-457200" algn="l">
              <a:buAutoNum type="arabicPeriod"/>
            </a:pPr>
            <a:r>
              <a:rPr lang="id-ID" sz="2400" i="1" dirty="0" smtClean="0">
                <a:solidFill>
                  <a:srgbClr val="FF0000"/>
                </a:solidFill>
              </a:rPr>
              <a:t>Stakeholder-In</a:t>
            </a:r>
            <a:r>
              <a:rPr lang="id-ID" sz="2400" dirty="0" smtClean="0">
                <a:solidFill>
                  <a:schemeClr val="tx1"/>
                </a:solidFill>
              </a:rPr>
              <a:t> : bahwa semua pikiran dan tindakan pengelola harus ditujukan untuk kepuasan stakeholder</a:t>
            </a:r>
          </a:p>
          <a:p>
            <a:pPr marL="457200" indent="-457200" algn="l">
              <a:buAutoNum type="arabicPeriod"/>
            </a:pPr>
            <a:r>
              <a:rPr lang="id-ID" sz="2400" i="1" dirty="0" smtClean="0">
                <a:solidFill>
                  <a:srgbClr val="FF0000"/>
                </a:solidFill>
              </a:rPr>
              <a:t>The next process is our stakeholder </a:t>
            </a:r>
            <a:r>
              <a:rPr lang="id-ID" sz="2400" dirty="0" smtClean="0">
                <a:solidFill>
                  <a:schemeClr val="tx1"/>
                </a:solidFill>
              </a:rPr>
              <a:t>: Setiap orang yang melaksanakan tugas dalam proses harus menganggap orang lain yang menggunakan hasil pelaksanaan tugasnya sebagai stakeholder yang harus dipuaskan</a:t>
            </a:r>
          </a:p>
          <a:p>
            <a:pPr marL="457200" indent="-457200" algn="l">
              <a:buAutoNum type="arabicPeriod"/>
            </a:pPr>
            <a:r>
              <a:rPr lang="id-ID" sz="2400" i="1" dirty="0" smtClean="0">
                <a:solidFill>
                  <a:srgbClr val="FF0000"/>
                </a:solidFill>
              </a:rPr>
              <a:t>Speak with data </a:t>
            </a:r>
            <a:r>
              <a:rPr lang="id-ID" sz="2400" dirty="0" smtClean="0">
                <a:solidFill>
                  <a:schemeClr val="tx1"/>
                </a:solidFill>
              </a:rPr>
              <a:t>: setiap orang pelaksana harus melakukan tindakan dan mengambil keputusan berdasarkan analisis data yang telah diperolehnya terlebih dahulu.</a:t>
            </a:r>
          </a:p>
          <a:p>
            <a:pPr marL="457200" indent="-457200" algn="l">
              <a:buAutoNum type="arabicPeriod"/>
            </a:pPr>
            <a:r>
              <a:rPr lang="id-ID" sz="2400" i="1" dirty="0" smtClean="0">
                <a:solidFill>
                  <a:srgbClr val="FF0000"/>
                </a:solidFill>
              </a:rPr>
              <a:t>Upstream management</a:t>
            </a:r>
            <a:r>
              <a:rPr lang="id-ID" sz="2400" dirty="0" smtClean="0">
                <a:solidFill>
                  <a:schemeClr val="tx1"/>
                </a:solidFill>
              </a:rPr>
              <a:t> : semua pengambilan keputusan didalam proses dilakukan secara partisipatif.</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251520" y="377280"/>
            <a:ext cx="8640960" cy="6480720"/>
          </a:xfrm>
        </p:spPr>
        <p:txBody>
          <a:bodyPr>
            <a:normAutofit/>
          </a:bodyPr>
          <a:lstStyle/>
          <a:p>
            <a:pPr algn="l"/>
            <a:r>
              <a:rPr lang="id-ID" sz="2400" dirty="0" smtClean="0">
                <a:solidFill>
                  <a:schemeClr val="tx1"/>
                </a:solidFill>
              </a:rPr>
              <a:t>Dokumen Mutu Undip terdiri dari : Kebijakan  Akademik, Standar  Akademik, Peraturan Akademik, Manual mutu dan manual prosedur</a:t>
            </a:r>
          </a:p>
          <a:p>
            <a:pPr algn="l"/>
            <a:r>
              <a:rPr lang="id-ID" sz="2400" dirty="0" smtClean="0">
                <a:solidFill>
                  <a:schemeClr val="tx1"/>
                </a:solidFill>
              </a:rPr>
              <a:t>Perguruan tinggi dinyatakan bermutu apabila :</a:t>
            </a:r>
          </a:p>
          <a:p>
            <a:pPr marL="457200" indent="-457200" algn="l">
              <a:buAutoNum type="arabicPeriod"/>
            </a:pPr>
            <a:r>
              <a:rPr lang="id-ID" sz="2400" dirty="0" smtClean="0">
                <a:solidFill>
                  <a:schemeClr val="tx1"/>
                </a:solidFill>
              </a:rPr>
              <a:t>PT tsb mampu menetapkan dan mewujudkan visinya melalui pelaksanaan misinya</a:t>
            </a:r>
          </a:p>
          <a:p>
            <a:pPr marL="457200" indent="-457200" algn="l">
              <a:buAutoNum type="arabicPeriod"/>
            </a:pPr>
            <a:r>
              <a:rPr lang="id-ID" sz="2400" dirty="0" smtClean="0">
                <a:solidFill>
                  <a:schemeClr val="tx1"/>
                </a:solidFill>
              </a:rPr>
              <a:t>PT tsb mampu memenuhi kebutuhan stakeholders yang berupa kebutuhan masyarakat, kebutuhan dunia kerja dan kebutuhan profesional.</a:t>
            </a:r>
          </a:p>
          <a:p>
            <a:pPr marL="457200" indent="-457200" algn="l"/>
            <a:endParaRPr lang="id-ID" sz="2400" dirty="0" smtClean="0">
              <a:solidFill>
                <a:schemeClr val="tx1"/>
              </a:solidFill>
            </a:endParaRPr>
          </a:p>
          <a:p>
            <a:pPr marL="457200" indent="-457200" algn="l"/>
            <a:r>
              <a:rPr lang="id-ID" sz="2400" dirty="0" smtClean="0">
                <a:solidFill>
                  <a:schemeClr val="tx1"/>
                </a:solidFill>
              </a:rPr>
              <a:t>Organisasi Penjaminan Mutu Akademik Undip meliputi </a:t>
            </a:r>
          </a:p>
          <a:p>
            <a:pPr marL="457200" indent="-457200" algn="l">
              <a:buAutoNum type="arabicPeriod"/>
            </a:pPr>
            <a:r>
              <a:rPr lang="id-ID" sz="2400" dirty="0" smtClean="0">
                <a:solidFill>
                  <a:schemeClr val="tx1"/>
                </a:solidFill>
              </a:rPr>
              <a:t>Tingkat </a:t>
            </a:r>
            <a:r>
              <a:rPr lang="id-ID" sz="2400" dirty="0" smtClean="0">
                <a:solidFill>
                  <a:schemeClr val="accent2"/>
                </a:solidFill>
              </a:rPr>
              <a:t>Universitas </a:t>
            </a:r>
            <a:r>
              <a:rPr lang="id-ID" sz="2400" dirty="0" smtClean="0">
                <a:solidFill>
                  <a:schemeClr val="tx1"/>
                </a:solidFill>
              </a:rPr>
              <a:t>: </a:t>
            </a:r>
            <a:r>
              <a:rPr lang="id-ID" sz="2400" dirty="0" smtClean="0">
                <a:solidFill>
                  <a:srgbClr val="FF0000"/>
                </a:solidFill>
              </a:rPr>
              <a:t>Badan</a:t>
            </a:r>
            <a:r>
              <a:rPr lang="id-ID" sz="2400" dirty="0" smtClean="0">
                <a:solidFill>
                  <a:schemeClr val="tx1"/>
                </a:solidFill>
              </a:rPr>
              <a:t> Penjaminan Mutu (BPM), yang sekarang dibawah koordinasi LP2MP</a:t>
            </a:r>
          </a:p>
          <a:p>
            <a:pPr marL="457200" indent="-457200" algn="l">
              <a:buAutoNum type="arabicPeriod"/>
            </a:pPr>
            <a:r>
              <a:rPr lang="id-ID" sz="2400" dirty="0" smtClean="0">
                <a:solidFill>
                  <a:schemeClr val="tx1"/>
                </a:solidFill>
              </a:rPr>
              <a:t>Tingkat </a:t>
            </a:r>
            <a:r>
              <a:rPr lang="id-ID" sz="2400" dirty="0" smtClean="0">
                <a:solidFill>
                  <a:schemeClr val="accent2"/>
                </a:solidFill>
              </a:rPr>
              <a:t>Fakultas</a:t>
            </a:r>
            <a:r>
              <a:rPr lang="id-ID" sz="2400" dirty="0" smtClean="0">
                <a:solidFill>
                  <a:schemeClr val="tx1"/>
                </a:solidFill>
              </a:rPr>
              <a:t>/Pascasarjana/Lembaga : </a:t>
            </a:r>
            <a:r>
              <a:rPr lang="id-ID" sz="2400" dirty="0" smtClean="0">
                <a:solidFill>
                  <a:srgbClr val="FF0000"/>
                </a:solidFill>
              </a:rPr>
              <a:t>Tim </a:t>
            </a:r>
            <a:r>
              <a:rPr lang="id-ID" sz="2400" dirty="0" smtClean="0">
                <a:solidFill>
                  <a:schemeClr val="tx1"/>
                </a:solidFill>
              </a:rPr>
              <a:t>Penjaminan Mutu Fakultas (TPMF)</a:t>
            </a:r>
          </a:p>
          <a:p>
            <a:pPr marL="457200" indent="-457200" algn="l">
              <a:buAutoNum type="arabicPeriod"/>
            </a:pPr>
            <a:r>
              <a:rPr lang="id-ID" sz="2400" dirty="0" smtClean="0">
                <a:solidFill>
                  <a:schemeClr val="tx1"/>
                </a:solidFill>
              </a:rPr>
              <a:t>Tingkat </a:t>
            </a:r>
            <a:r>
              <a:rPr lang="id-ID" sz="2400" dirty="0" smtClean="0">
                <a:solidFill>
                  <a:schemeClr val="accent2"/>
                </a:solidFill>
              </a:rPr>
              <a:t>Jurusan</a:t>
            </a:r>
            <a:r>
              <a:rPr lang="id-ID" sz="2400" dirty="0" smtClean="0">
                <a:solidFill>
                  <a:schemeClr val="tx1"/>
                </a:solidFill>
              </a:rPr>
              <a:t>/Bagian/Prodi : </a:t>
            </a:r>
            <a:r>
              <a:rPr lang="id-ID" sz="2400" dirty="0" smtClean="0">
                <a:solidFill>
                  <a:srgbClr val="FF0000"/>
                </a:solidFill>
              </a:rPr>
              <a:t>Gugus</a:t>
            </a:r>
            <a:r>
              <a:rPr lang="id-ID" sz="2400" dirty="0" smtClean="0">
                <a:solidFill>
                  <a:schemeClr val="tx1"/>
                </a:solidFill>
              </a:rPr>
              <a:t> Penjaminan Mutu (GPM)</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251520" y="620688"/>
            <a:ext cx="8640960" cy="5832648"/>
          </a:xfrm>
        </p:spPr>
        <p:txBody>
          <a:bodyPr>
            <a:normAutofit lnSpcReduction="10000"/>
          </a:bodyPr>
          <a:lstStyle/>
          <a:p>
            <a:pPr algn="l"/>
            <a:endParaRPr lang="id-ID" sz="2400" dirty="0" smtClean="0">
              <a:solidFill>
                <a:schemeClr val="tx1"/>
              </a:solidFill>
            </a:endParaRPr>
          </a:p>
          <a:p>
            <a:pPr algn="l"/>
            <a:r>
              <a:rPr lang="id-ID" sz="2400" dirty="0" smtClean="0">
                <a:solidFill>
                  <a:schemeClr val="tx1"/>
                </a:solidFill>
              </a:rPr>
              <a:t>Penyelenggaraan administrasi akademik masih perlu banyak pembenahan dalam rangka menyesuaikan dengan perkembangan teknologi dan tuntutan lingkungan.</a:t>
            </a:r>
          </a:p>
          <a:p>
            <a:pPr algn="l"/>
            <a:endParaRPr lang="id-ID" sz="2400" dirty="0" smtClean="0">
              <a:solidFill>
                <a:schemeClr val="tx1"/>
              </a:solidFill>
            </a:endParaRPr>
          </a:p>
          <a:p>
            <a:pPr algn="l"/>
            <a:r>
              <a:rPr lang="id-ID" sz="2400" dirty="0" smtClean="0">
                <a:solidFill>
                  <a:schemeClr val="tx1"/>
                </a:solidFill>
              </a:rPr>
              <a:t>Harapan terciptanya kerjasama dan keterpaduan kinerja seluruh unsur yang terkait  akan sangat  membantu kelancaran pelaksanaan administrasi akademik.</a:t>
            </a:r>
          </a:p>
          <a:p>
            <a:pPr algn="l"/>
            <a:endParaRPr lang="id-ID" sz="2400" dirty="0" smtClean="0">
              <a:solidFill>
                <a:schemeClr val="tx1"/>
              </a:solidFill>
            </a:endParaRPr>
          </a:p>
          <a:p>
            <a:pPr algn="l"/>
            <a:r>
              <a:rPr lang="id-ID" sz="2400" dirty="0" smtClean="0">
                <a:solidFill>
                  <a:schemeClr val="tx1"/>
                </a:solidFill>
              </a:rPr>
              <a:t>Keterpaduan penyelenggaraan administrasi akademik yang didukung dengan teknologi dan pilihan strategi yang tepat masih menjadi impian yang perlu direalisasikan tahap demi tahap.</a:t>
            </a:r>
          </a:p>
          <a:p>
            <a:pPr algn="l"/>
            <a:endParaRPr lang="id-ID" sz="2400" dirty="0" smtClean="0">
              <a:solidFill>
                <a:schemeClr val="tx1"/>
              </a:solidFill>
            </a:endParaRPr>
          </a:p>
          <a:p>
            <a:pPr marL="2960688" algn="l"/>
            <a:r>
              <a:rPr lang="id-ID" sz="2400" dirty="0" smtClean="0">
                <a:solidFill>
                  <a:schemeClr val="tx1"/>
                </a:solidFill>
              </a:rPr>
              <a:t> </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251520" y="620688"/>
            <a:ext cx="8640960" cy="5832648"/>
          </a:xfrm>
        </p:spPr>
        <p:txBody>
          <a:bodyPr>
            <a:normAutofit/>
          </a:bodyPr>
          <a:lstStyle/>
          <a:p>
            <a:pPr algn="l"/>
            <a:r>
              <a:rPr lang="id-ID" sz="2400" dirty="0" smtClean="0">
                <a:solidFill>
                  <a:schemeClr val="tx1"/>
                </a:solidFill>
              </a:rPr>
              <a:t> </a:t>
            </a:r>
          </a:p>
        </p:txBody>
      </p:sp>
      <p:sp>
        <p:nvSpPr>
          <p:cNvPr id="6" name="Rectangle 5"/>
          <p:cNvSpPr/>
          <p:nvPr/>
        </p:nvSpPr>
        <p:spPr>
          <a:xfrm>
            <a:off x="755576" y="2996952"/>
            <a:ext cx="7455887" cy="1261884"/>
          </a:xfrm>
          <a:prstGeom prst="rect">
            <a:avLst/>
          </a:prstGeom>
          <a:noFill/>
        </p:spPr>
        <p:txBody>
          <a:bodyPr wrap="non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fontAlgn="auto">
              <a:spcBef>
                <a:spcPts val="0"/>
              </a:spcBef>
              <a:spcAft>
                <a:spcPts val="0"/>
              </a:spcAft>
              <a:defRPr/>
            </a:pPr>
            <a:r>
              <a:rPr lang="en-US" sz="20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mn-lt"/>
              </a:rPr>
              <a:t>KERANGKA KUALIFIKASI NASIONAL </a:t>
            </a:r>
            <a:r>
              <a:rPr lang="en-US" sz="20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mn-lt"/>
              </a:rPr>
              <a:t>INDONESIA</a:t>
            </a:r>
            <a:endParaRPr lang="id-ID" sz="20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mn-lt"/>
            </a:endParaRPr>
          </a:p>
          <a:p>
            <a:pPr algn="ctr" fontAlgn="auto">
              <a:spcBef>
                <a:spcPts val="0"/>
              </a:spcBef>
              <a:spcAft>
                <a:spcPts val="0"/>
              </a:spcAft>
              <a:defRPr/>
            </a:pPr>
            <a:endParaRPr lang="id-ID" sz="2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a:p>
            <a:pPr algn="ctr" fontAlgn="auto">
              <a:spcBef>
                <a:spcPts val="0"/>
              </a:spcBef>
              <a:spcAft>
                <a:spcPts val="0"/>
              </a:spcAft>
              <a:defRPr/>
            </a:pPr>
            <a:r>
              <a:rPr lang="id-ID" sz="32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mn-lt"/>
              </a:rPr>
              <a:t>(KKNI)</a:t>
            </a:r>
            <a:endParaRPr lang="en-US" sz="32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mn-lt"/>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11479"/>
            <a:ext cx="8229600" cy="738336"/>
          </a:xfrm>
        </p:spPr>
        <p:txBody>
          <a:bodyPr rtlCol="0">
            <a:normAutofit/>
          </a:bodyPr>
          <a:lstStyle/>
          <a:p>
            <a:pPr eaLnBrk="1" fontAlgn="auto" hangingPunct="1">
              <a:spcAft>
                <a:spcPts val="0"/>
              </a:spcAft>
              <a:defRPr/>
            </a:pPr>
            <a:r>
              <a:rPr lang="en-US" sz="2800" b="1" dirty="0" err="1" smtClean="0">
                <a:ln w="12700">
                  <a:solidFill>
                    <a:schemeClr val="tx2">
                      <a:satMod val="155000"/>
                    </a:schemeClr>
                  </a:solidFill>
                  <a:prstDash val="solid"/>
                </a:ln>
                <a:solidFill>
                  <a:schemeClr val="accent4">
                    <a:lumMod val="50000"/>
                  </a:schemeClr>
                </a:solidFill>
                <a:effectLst>
                  <a:outerShdw blurRad="41275" dist="20320" dir="1800000" algn="tl" rotWithShape="0">
                    <a:srgbClr val="000000">
                      <a:alpha val="40000"/>
                    </a:srgbClr>
                  </a:outerShdw>
                </a:effectLst>
              </a:rPr>
              <a:t>Tatakala</a:t>
            </a:r>
            <a:r>
              <a:rPr lang="en-US" sz="2800" b="1" dirty="0" smtClean="0">
                <a:ln w="12700">
                  <a:solidFill>
                    <a:schemeClr val="tx2">
                      <a:satMod val="155000"/>
                    </a:schemeClr>
                  </a:solidFill>
                  <a:prstDash val="solid"/>
                </a:ln>
                <a:solidFill>
                  <a:schemeClr val="accent4">
                    <a:lumMod val="50000"/>
                  </a:schemeClr>
                </a:solidFill>
                <a:effectLst>
                  <a:outerShdw blurRad="41275" dist="20320" dir="1800000" algn="tl" rotWithShape="0">
                    <a:srgbClr val="000000">
                      <a:alpha val="40000"/>
                    </a:srgbClr>
                  </a:outerShdw>
                </a:effectLst>
              </a:rPr>
              <a:t> </a:t>
            </a:r>
            <a:r>
              <a:rPr lang="en-US" sz="2800" b="1" dirty="0" err="1" smtClean="0">
                <a:ln w="12700">
                  <a:solidFill>
                    <a:schemeClr val="tx2">
                      <a:satMod val="155000"/>
                    </a:schemeClr>
                  </a:solidFill>
                  <a:prstDash val="solid"/>
                </a:ln>
                <a:solidFill>
                  <a:schemeClr val="accent4">
                    <a:lumMod val="50000"/>
                  </a:schemeClr>
                </a:solidFill>
                <a:effectLst>
                  <a:outerShdw blurRad="41275" dist="20320" dir="1800000" algn="tl" rotWithShape="0">
                    <a:srgbClr val="000000">
                      <a:alpha val="40000"/>
                    </a:srgbClr>
                  </a:outerShdw>
                </a:effectLst>
              </a:rPr>
              <a:t>Pengembangan</a:t>
            </a:r>
            <a:r>
              <a:rPr lang="en-US" sz="2800" b="1" dirty="0" smtClean="0">
                <a:ln w="12700">
                  <a:solidFill>
                    <a:schemeClr val="tx2">
                      <a:satMod val="155000"/>
                    </a:schemeClr>
                  </a:solidFill>
                  <a:prstDash val="solid"/>
                </a:ln>
                <a:solidFill>
                  <a:schemeClr val="accent4">
                    <a:lumMod val="50000"/>
                  </a:schemeClr>
                </a:solidFill>
                <a:effectLst>
                  <a:outerShdw blurRad="41275" dist="20320" dir="1800000" algn="tl" rotWithShape="0">
                    <a:srgbClr val="000000">
                      <a:alpha val="40000"/>
                    </a:srgbClr>
                  </a:outerShdw>
                </a:effectLst>
              </a:rPr>
              <a:t> KKNI</a:t>
            </a:r>
            <a:endParaRPr lang="en-US" sz="2800" b="1" dirty="0">
              <a:ln w="12700">
                <a:solidFill>
                  <a:schemeClr val="tx2">
                    <a:satMod val="155000"/>
                  </a:schemeClr>
                </a:solidFill>
                <a:prstDash val="solid"/>
              </a:ln>
              <a:solidFill>
                <a:schemeClr val="accent4">
                  <a:lumMod val="50000"/>
                </a:schemeClr>
              </a:solidFill>
              <a:effectLst>
                <a:outerShdw blurRad="41275" dist="20320" dir="1800000" algn="tl" rotWithShape="0">
                  <a:srgbClr val="000000">
                    <a:alpha val="40000"/>
                  </a:srgbClr>
                </a:outerShdw>
              </a:effectLst>
            </a:endParaRPr>
          </a:p>
        </p:txBody>
      </p:sp>
      <p:grpSp>
        <p:nvGrpSpPr>
          <p:cNvPr id="3" name="Group 11"/>
          <p:cNvGrpSpPr>
            <a:grpSpLocks/>
          </p:cNvGrpSpPr>
          <p:nvPr/>
        </p:nvGrpSpPr>
        <p:grpSpPr bwMode="auto">
          <a:xfrm>
            <a:off x="4419600" y="2971800"/>
            <a:ext cx="1143000" cy="1219200"/>
            <a:chOff x="576" y="1920"/>
            <a:chExt cx="1056" cy="1152"/>
          </a:xfrm>
        </p:grpSpPr>
        <p:pic>
          <p:nvPicPr>
            <p:cNvPr id="5177" name="Picture 12" descr="Picture1"/>
            <p:cNvPicPr>
              <a:picLocks noChangeAspect="1" noChangeArrowheads="1"/>
            </p:cNvPicPr>
            <p:nvPr/>
          </p:nvPicPr>
          <p:blipFill>
            <a:blip r:embed="rId2" cstate="print"/>
            <a:srcRect/>
            <a:stretch>
              <a:fillRect/>
            </a:stretch>
          </p:blipFill>
          <p:spPr bwMode="auto">
            <a:xfrm>
              <a:off x="576" y="2780"/>
              <a:ext cx="1056" cy="292"/>
            </a:xfrm>
            <a:prstGeom prst="rect">
              <a:avLst/>
            </a:prstGeom>
            <a:noFill/>
            <a:ln w="9525">
              <a:noFill/>
              <a:miter lim="800000"/>
              <a:headEnd/>
              <a:tailEnd/>
            </a:ln>
          </p:spPr>
        </p:pic>
        <p:sp>
          <p:nvSpPr>
            <p:cNvPr id="5178" name="Oval 13"/>
            <p:cNvSpPr>
              <a:spLocks noChangeArrowheads="1"/>
            </p:cNvSpPr>
            <p:nvPr/>
          </p:nvSpPr>
          <p:spPr bwMode="gray">
            <a:xfrm>
              <a:off x="625" y="1920"/>
              <a:ext cx="993" cy="1011"/>
            </a:xfrm>
            <a:prstGeom prst="ellipse">
              <a:avLst/>
            </a:prstGeom>
            <a:gradFill rotWithShape="1">
              <a:gsLst>
                <a:gs pos="0">
                  <a:srgbClr val="636869"/>
                </a:gs>
                <a:gs pos="100000">
                  <a:srgbClr val="D6E1E2"/>
                </a:gs>
              </a:gsLst>
              <a:lin ang="5400000" scaled="1"/>
            </a:gradFill>
            <a:ln w="9525" algn="ctr">
              <a:noFill/>
              <a:round/>
              <a:headEnd/>
              <a:tailEnd/>
            </a:ln>
          </p:spPr>
          <p:txBody>
            <a:bodyPr vert="eaVert" wrap="none" anchor="ctr"/>
            <a:lstStyle/>
            <a:p>
              <a:endParaRPr lang="id-ID">
                <a:latin typeface="Calibri" pitchFamily="34" charset="0"/>
              </a:endParaRPr>
            </a:p>
          </p:txBody>
        </p:sp>
        <p:sp>
          <p:nvSpPr>
            <p:cNvPr id="5179" name="Oval 14"/>
            <p:cNvSpPr>
              <a:spLocks noChangeArrowheads="1"/>
            </p:cNvSpPr>
            <p:nvPr/>
          </p:nvSpPr>
          <p:spPr bwMode="gray">
            <a:xfrm>
              <a:off x="637" y="1925"/>
              <a:ext cx="970" cy="987"/>
            </a:xfrm>
            <a:prstGeom prst="ellipse">
              <a:avLst/>
            </a:prstGeom>
            <a:gradFill rotWithShape="1">
              <a:gsLst>
                <a:gs pos="0">
                  <a:srgbClr val="D6E1E2">
                    <a:alpha val="0"/>
                  </a:srgbClr>
                </a:gs>
                <a:gs pos="100000">
                  <a:srgbClr val="F1F5F5"/>
                </a:gs>
              </a:gsLst>
              <a:lin ang="5400000" scaled="1"/>
            </a:gradFill>
            <a:ln w="9525" algn="ctr">
              <a:noFill/>
              <a:round/>
              <a:headEnd/>
              <a:tailEnd/>
            </a:ln>
          </p:spPr>
          <p:txBody>
            <a:bodyPr vert="eaVert" wrap="none" anchor="ctr"/>
            <a:lstStyle/>
            <a:p>
              <a:endParaRPr lang="id-ID">
                <a:latin typeface="Calibri" pitchFamily="34" charset="0"/>
              </a:endParaRPr>
            </a:p>
          </p:txBody>
        </p:sp>
        <p:sp>
          <p:nvSpPr>
            <p:cNvPr id="5180" name="Oval 15"/>
            <p:cNvSpPr>
              <a:spLocks noChangeArrowheads="1"/>
            </p:cNvSpPr>
            <p:nvPr/>
          </p:nvSpPr>
          <p:spPr bwMode="gray">
            <a:xfrm>
              <a:off x="648" y="1935"/>
              <a:ext cx="922" cy="922"/>
            </a:xfrm>
            <a:prstGeom prst="ellipse">
              <a:avLst/>
            </a:prstGeom>
            <a:gradFill rotWithShape="1">
              <a:gsLst>
                <a:gs pos="0">
                  <a:srgbClr val="AAB2B3"/>
                </a:gs>
                <a:gs pos="100000">
                  <a:srgbClr val="D6E1E2">
                    <a:alpha val="48000"/>
                  </a:srgbClr>
                </a:gs>
              </a:gsLst>
              <a:lin ang="5400000" scaled="1"/>
            </a:gradFill>
            <a:ln w="9525" algn="ctr">
              <a:noFill/>
              <a:round/>
              <a:headEnd/>
              <a:tailEnd/>
            </a:ln>
          </p:spPr>
          <p:txBody>
            <a:bodyPr vert="eaVert" wrap="none" anchor="ctr"/>
            <a:lstStyle/>
            <a:p>
              <a:endParaRPr lang="id-ID">
                <a:latin typeface="Calibri" pitchFamily="34" charset="0"/>
              </a:endParaRPr>
            </a:p>
          </p:txBody>
        </p:sp>
        <p:sp>
          <p:nvSpPr>
            <p:cNvPr id="5181" name="Oval 16"/>
            <p:cNvSpPr>
              <a:spLocks noChangeArrowheads="1"/>
            </p:cNvSpPr>
            <p:nvPr/>
          </p:nvSpPr>
          <p:spPr bwMode="gray">
            <a:xfrm>
              <a:off x="701" y="1961"/>
              <a:ext cx="821" cy="748"/>
            </a:xfrm>
            <a:prstGeom prst="ellipse">
              <a:avLst/>
            </a:prstGeom>
            <a:gradFill rotWithShape="1">
              <a:gsLst>
                <a:gs pos="0">
                  <a:srgbClr val="FFFFFF"/>
                </a:gs>
                <a:gs pos="100000">
                  <a:srgbClr val="D6E1E2">
                    <a:alpha val="37999"/>
                  </a:srgbClr>
                </a:gs>
              </a:gsLst>
              <a:lin ang="5400000" scaled="1"/>
            </a:gradFill>
            <a:ln w="9525" algn="ctr">
              <a:noFill/>
              <a:round/>
              <a:headEnd/>
              <a:tailEnd/>
            </a:ln>
          </p:spPr>
          <p:txBody>
            <a:bodyPr vert="eaVert" wrap="none" anchor="ctr"/>
            <a:lstStyle/>
            <a:p>
              <a:endParaRPr lang="id-ID">
                <a:latin typeface="Calibri" pitchFamily="34" charset="0"/>
              </a:endParaRPr>
            </a:p>
          </p:txBody>
        </p:sp>
      </p:grpSp>
      <p:sp>
        <p:nvSpPr>
          <p:cNvPr id="9" name="TextBox 8"/>
          <p:cNvSpPr txBox="1"/>
          <p:nvPr/>
        </p:nvSpPr>
        <p:spPr>
          <a:xfrm>
            <a:off x="4472981" y="3225225"/>
            <a:ext cx="1088760" cy="461665"/>
          </a:xfrm>
          <a:prstGeom prst="rect">
            <a:avLst/>
          </a:prstGeom>
          <a:noFill/>
        </p:spPr>
        <p:txBody>
          <a:bodyPr wrap="none">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fontAlgn="auto">
              <a:spcBef>
                <a:spcPts val="0"/>
              </a:spcBef>
              <a:spcAft>
                <a:spcPts val="0"/>
              </a:spcAft>
              <a:defRPr/>
            </a:pPr>
            <a:r>
              <a:rPr lang="en-US" sz="2400" b="1" dirty="0" err="1">
                <a:ln w="11430"/>
                <a:solidFill>
                  <a:srgbClr val="FF0000"/>
                </a:solidFill>
                <a:effectLst>
                  <a:outerShdw blurRad="50800" dist="39000" dir="5460000" algn="tl">
                    <a:srgbClr val="000000">
                      <a:alpha val="38000"/>
                    </a:srgbClr>
                  </a:outerShdw>
                </a:effectLst>
                <a:latin typeface="+mn-lt"/>
              </a:rPr>
              <a:t>KKNI</a:t>
            </a:r>
            <a:endParaRPr lang="en-US" sz="2400" b="1" dirty="0">
              <a:ln w="11430"/>
              <a:solidFill>
                <a:srgbClr val="FF0000"/>
              </a:solidFill>
              <a:effectLst>
                <a:outerShdw blurRad="50800" dist="39000" dir="5460000" algn="tl">
                  <a:srgbClr val="000000">
                    <a:alpha val="38000"/>
                  </a:srgbClr>
                </a:outerShdw>
              </a:effectLst>
              <a:latin typeface="+mn-lt"/>
            </a:endParaRPr>
          </a:p>
        </p:txBody>
      </p:sp>
      <p:sp>
        <p:nvSpPr>
          <p:cNvPr id="10" name="TextBox 9"/>
          <p:cNvSpPr txBox="1"/>
          <p:nvPr/>
        </p:nvSpPr>
        <p:spPr>
          <a:xfrm>
            <a:off x="4582731" y="4114800"/>
            <a:ext cx="652463" cy="369888"/>
          </a:xfrm>
          <a:prstGeom prst="rect">
            <a:avLst/>
          </a:prstGeom>
          <a:noFill/>
        </p:spPr>
        <p:txBody>
          <a:bodyPr wrap="none">
            <a:spAutoFit/>
          </a:bodyPr>
          <a:lstStyle/>
          <a:p>
            <a:pPr fontAlgn="auto">
              <a:spcBef>
                <a:spcPts val="0"/>
              </a:spcBef>
              <a:spcAft>
                <a:spcPts val="0"/>
              </a:spcAft>
              <a:defRPr/>
            </a:pPr>
            <a:r>
              <a:rPr lang="en-US" b="1" dirty="0">
                <a:effectLst>
                  <a:outerShdw blurRad="38100" dist="38100" dir="2700000" algn="tl">
                    <a:srgbClr val="000000">
                      <a:alpha val="43137"/>
                    </a:srgbClr>
                  </a:outerShdw>
                </a:effectLst>
                <a:latin typeface="+mn-lt"/>
              </a:rPr>
              <a:t>2011</a:t>
            </a:r>
          </a:p>
        </p:txBody>
      </p:sp>
      <p:sp>
        <p:nvSpPr>
          <p:cNvPr id="11" name="Right Arrow 10"/>
          <p:cNvSpPr/>
          <p:nvPr/>
        </p:nvSpPr>
        <p:spPr>
          <a:xfrm>
            <a:off x="381000" y="3124200"/>
            <a:ext cx="3962400" cy="838200"/>
          </a:xfrm>
          <a:prstGeom prst="rightArrow">
            <a:avLst/>
          </a:prstGeom>
          <a:solidFill>
            <a:schemeClr val="accent1">
              <a:lumMod val="75000"/>
            </a:schemeClr>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12" name="Right Arrow 11"/>
          <p:cNvSpPr/>
          <p:nvPr/>
        </p:nvSpPr>
        <p:spPr>
          <a:xfrm>
            <a:off x="5638800" y="3048000"/>
            <a:ext cx="1828800" cy="838200"/>
          </a:xfrm>
          <a:prstGeom prst="rightArrow">
            <a:avLst/>
          </a:prstGeom>
          <a:solidFill>
            <a:schemeClr val="accent1">
              <a:lumMod val="75000"/>
            </a:schemeClr>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grpSp>
        <p:nvGrpSpPr>
          <p:cNvPr id="4" name="Group 39"/>
          <p:cNvGrpSpPr>
            <a:grpSpLocks/>
          </p:cNvGrpSpPr>
          <p:nvPr/>
        </p:nvGrpSpPr>
        <p:grpSpPr bwMode="auto">
          <a:xfrm>
            <a:off x="1981200" y="3475038"/>
            <a:ext cx="2971800" cy="2417046"/>
            <a:chOff x="2667000" y="3467100"/>
            <a:chExt cx="2971800" cy="2417765"/>
          </a:xfrm>
        </p:grpSpPr>
        <p:sp>
          <p:nvSpPr>
            <p:cNvPr id="13" name="Oval 12"/>
            <p:cNvSpPr/>
            <p:nvPr/>
          </p:nvSpPr>
          <p:spPr>
            <a:xfrm>
              <a:off x="4191000" y="3467100"/>
              <a:ext cx="228600" cy="228600"/>
            </a:xfrm>
            <a:prstGeom prst="ellipse">
              <a:avLst/>
            </a:prstGeom>
            <a:solidFill>
              <a:srgbClr val="FF8585"/>
            </a:solidFill>
            <a:ln>
              <a:solidFill>
                <a:schemeClr val="accent2">
                  <a:lumMod val="75000"/>
                </a:schemeClr>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14" name="Freeform 13"/>
            <p:cNvSpPr/>
            <p:nvPr/>
          </p:nvSpPr>
          <p:spPr>
            <a:xfrm>
              <a:off x="3552825" y="3695768"/>
              <a:ext cx="762000" cy="1400592"/>
            </a:xfrm>
            <a:custGeom>
              <a:avLst/>
              <a:gdLst>
                <a:gd name="connsiteX0" fmla="*/ 752475 w 762000"/>
                <a:gd name="connsiteY0" fmla="*/ 0 h 1400175"/>
                <a:gd name="connsiteX1" fmla="*/ 762000 w 762000"/>
                <a:gd name="connsiteY1" fmla="*/ 962025 h 1400175"/>
                <a:gd name="connsiteX2" fmla="*/ 0 w 762000"/>
                <a:gd name="connsiteY2" fmla="*/ 1400175 h 1400175"/>
              </a:gdLst>
              <a:ahLst/>
              <a:cxnLst>
                <a:cxn ang="0">
                  <a:pos x="connsiteX0" y="connsiteY0"/>
                </a:cxn>
                <a:cxn ang="0">
                  <a:pos x="connsiteX1" y="connsiteY1"/>
                </a:cxn>
                <a:cxn ang="0">
                  <a:pos x="connsiteX2" y="connsiteY2"/>
                </a:cxn>
              </a:cxnLst>
              <a:rect l="l" t="t" r="r" b="b"/>
              <a:pathLst>
                <a:path w="762000" h="1400175">
                  <a:moveTo>
                    <a:pt x="752475" y="0"/>
                  </a:moveTo>
                  <a:lnTo>
                    <a:pt x="762000" y="962025"/>
                  </a:lnTo>
                  <a:lnTo>
                    <a:pt x="0" y="1400175"/>
                  </a:lnTo>
                </a:path>
              </a:pathLst>
            </a:custGeom>
            <a:ln>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dirty="0"/>
            </a:p>
          </p:txBody>
        </p:sp>
        <p:sp>
          <p:nvSpPr>
            <p:cNvPr id="5175" name="TextBox 14"/>
            <p:cNvSpPr txBox="1">
              <a:spLocks noChangeArrowheads="1"/>
            </p:cNvSpPr>
            <p:nvPr/>
          </p:nvSpPr>
          <p:spPr bwMode="auto">
            <a:xfrm>
              <a:off x="2667000" y="5053868"/>
              <a:ext cx="2971800" cy="830997"/>
            </a:xfrm>
            <a:prstGeom prst="rect">
              <a:avLst/>
            </a:prstGeom>
            <a:noFill/>
            <a:ln w="9525">
              <a:noFill/>
              <a:miter lim="800000"/>
              <a:headEnd/>
              <a:tailEnd/>
            </a:ln>
          </p:spPr>
          <p:txBody>
            <a:bodyPr>
              <a:spAutoFit/>
            </a:bodyPr>
            <a:lstStyle/>
            <a:p>
              <a:r>
                <a:rPr lang="en-US" sz="1600" dirty="0" err="1">
                  <a:solidFill>
                    <a:srgbClr val="0F1B2F"/>
                  </a:solidFill>
                  <a:cs typeface="Arial" charset="0"/>
                </a:rPr>
                <a:t>Pengembangan</a:t>
              </a:r>
              <a:r>
                <a:rPr lang="en-US" sz="1600" dirty="0">
                  <a:solidFill>
                    <a:srgbClr val="0F1B2F"/>
                  </a:solidFill>
                  <a:cs typeface="Arial" charset="0"/>
                </a:rPr>
                <a:t> KKNI</a:t>
              </a:r>
            </a:p>
            <a:p>
              <a:r>
                <a:rPr lang="en-US" sz="1600" dirty="0" err="1">
                  <a:solidFill>
                    <a:srgbClr val="0F1B2F"/>
                  </a:solidFill>
                  <a:cs typeface="Arial" charset="0"/>
                </a:rPr>
                <a:t>Kementrian</a:t>
              </a:r>
              <a:r>
                <a:rPr lang="en-US" sz="1600" dirty="0">
                  <a:solidFill>
                    <a:srgbClr val="0F1B2F"/>
                  </a:solidFill>
                  <a:cs typeface="Arial" charset="0"/>
                </a:rPr>
                <a:t> </a:t>
              </a:r>
              <a:r>
                <a:rPr lang="en-US" sz="1600" dirty="0" err="1">
                  <a:solidFill>
                    <a:srgbClr val="0F1B2F"/>
                  </a:solidFill>
                  <a:cs typeface="Arial" charset="0"/>
                </a:rPr>
                <a:t>Diknas</a:t>
              </a:r>
              <a:r>
                <a:rPr lang="en-US" sz="1600" dirty="0">
                  <a:solidFill>
                    <a:srgbClr val="0F1B2F"/>
                  </a:solidFill>
                  <a:cs typeface="Arial" charset="0"/>
                </a:rPr>
                <a:t> </a:t>
              </a:r>
              <a:r>
                <a:rPr lang="en-US" sz="1600" dirty="0" err="1">
                  <a:solidFill>
                    <a:srgbClr val="0F1B2F"/>
                  </a:solidFill>
                  <a:cs typeface="Arial" charset="0"/>
                </a:rPr>
                <a:t>dan</a:t>
              </a:r>
              <a:endParaRPr lang="en-US" sz="1600" dirty="0">
                <a:solidFill>
                  <a:srgbClr val="0F1B2F"/>
                </a:solidFill>
                <a:cs typeface="Arial" charset="0"/>
              </a:endParaRPr>
            </a:p>
            <a:p>
              <a:r>
                <a:rPr lang="en-US" sz="1600" dirty="0" err="1">
                  <a:solidFill>
                    <a:srgbClr val="0F1B2F"/>
                  </a:solidFill>
                  <a:cs typeface="Arial" charset="0"/>
                </a:rPr>
                <a:t>Kementrian</a:t>
              </a:r>
              <a:r>
                <a:rPr lang="en-US" sz="1600" dirty="0">
                  <a:solidFill>
                    <a:srgbClr val="0F1B2F"/>
                  </a:solidFill>
                  <a:cs typeface="Arial" charset="0"/>
                </a:rPr>
                <a:t> </a:t>
              </a:r>
              <a:r>
                <a:rPr lang="en-US" sz="1600" dirty="0" err="1">
                  <a:solidFill>
                    <a:srgbClr val="0F1B2F"/>
                  </a:solidFill>
                  <a:cs typeface="Arial" charset="0"/>
                </a:rPr>
                <a:t>Nakertrans</a:t>
              </a:r>
              <a:endParaRPr lang="en-US" sz="1600" dirty="0">
                <a:solidFill>
                  <a:srgbClr val="0F1B2F"/>
                </a:solidFill>
                <a:cs typeface="Arial" charset="0"/>
              </a:endParaRPr>
            </a:p>
          </p:txBody>
        </p:sp>
        <p:sp>
          <p:nvSpPr>
            <p:cNvPr id="5176" name="TextBox 15"/>
            <p:cNvSpPr txBox="1">
              <a:spLocks noChangeArrowheads="1"/>
            </p:cNvSpPr>
            <p:nvPr/>
          </p:nvSpPr>
          <p:spPr bwMode="auto">
            <a:xfrm>
              <a:off x="3990975" y="4038600"/>
              <a:ext cx="652743" cy="369332"/>
            </a:xfrm>
            <a:prstGeom prst="rect">
              <a:avLst/>
            </a:prstGeom>
            <a:solidFill>
              <a:schemeClr val="bg1"/>
            </a:solidFill>
            <a:ln w="9525">
              <a:noFill/>
              <a:miter lim="800000"/>
              <a:headEnd/>
              <a:tailEnd/>
            </a:ln>
          </p:spPr>
          <p:txBody>
            <a:bodyPr wrap="none">
              <a:spAutoFit/>
            </a:bodyPr>
            <a:lstStyle/>
            <a:p>
              <a:r>
                <a:rPr lang="en-US">
                  <a:latin typeface="Calibri" pitchFamily="34" charset="0"/>
                </a:rPr>
                <a:t>2010</a:t>
              </a:r>
            </a:p>
          </p:txBody>
        </p:sp>
      </p:grpSp>
      <p:grpSp>
        <p:nvGrpSpPr>
          <p:cNvPr id="5" name="Group 38"/>
          <p:cNvGrpSpPr>
            <a:grpSpLocks/>
          </p:cNvGrpSpPr>
          <p:nvPr/>
        </p:nvGrpSpPr>
        <p:grpSpPr bwMode="auto">
          <a:xfrm>
            <a:off x="228600" y="969246"/>
            <a:ext cx="2971800" cy="1915238"/>
            <a:chOff x="228600" y="969651"/>
            <a:chExt cx="2971800" cy="1914281"/>
          </a:xfrm>
        </p:grpSpPr>
        <p:sp>
          <p:nvSpPr>
            <p:cNvPr id="5169" name="TextBox 20"/>
            <p:cNvSpPr txBox="1">
              <a:spLocks noChangeArrowheads="1"/>
            </p:cNvSpPr>
            <p:nvPr/>
          </p:nvSpPr>
          <p:spPr bwMode="auto">
            <a:xfrm>
              <a:off x="228600" y="969651"/>
              <a:ext cx="2971800" cy="1814974"/>
            </a:xfrm>
            <a:prstGeom prst="rect">
              <a:avLst/>
            </a:prstGeom>
            <a:noFill/>
            <a:ln w="9525">
              <a:noFill/>
              <a:miter lim="800000"/>
              <a:headEnd/>
              <a:tailEnd/>
            </a:ln>
          </p:spPr>
          <p:txBody>
            <a:bodyPr>
              <a:spAutoFit/>
            </a:bodyPr>
            <a:lstStyle/>
            <a:p>
              <a:r>
                <a:rPr lang="en-US" sz="1600" dirty="0" err="1">
                  <a:cs typeface="Arial" charset="0"/>
                </a:rPr>
                <a:t>Studi</a:t>
              </a:r>
              <a:r>
                <a:rPr lang="en-US" sz="1600" dirty="0">
                  <a:cs typeface="Arial" charset="0"/>
                </a:rPr>
                <a:t> </a:t>
              </a:r>
              <a:r>
                <a:rPr lang="en-US" sz="1600" dirty="0" err="1">
                  <a:cs typeface="Arial" charset="0"/>
                </a:rPr>
                <a:t>literatur</a:t>
              </a:r>
              <a:r>
                <a:rPr lang="en-US" sz="1600" dirty="0">
                  <a:cs typeface="Arial" charset="0"/>
                </a:rPr>
                <a:t> </a:t>
              </a:r>
              <a:r>
                <a:rPr lang="en-US" sz="1600" dirty="0" err="1">
                  <a:cs typeface="Arial" charset="0"/>
                </a:rPr>
                <a:t>dan</a:t>
              </a:r>
              <a:r>
                <a:rPr lang="en-US" sz="1600" dirty="0">
                  <a:cs typeface="Arial" charset="0"/>
                </a:rPr>
                <a:t> </a:t>
              </a:r>
              <a:r>
                <a:rPr lang="en-US" sz="1600" dirty="0" err="1">
                  <a:cs typeface="Arial" charset="0"/>
                </a:rPr>
                <a:t>komparasi</a:t>
              </a:r>
              <a:r>
                <a:rPr lang="en-US" sz="1600" dirty="0">
                  <a:cs typeface="Arial" charset="0"/>
                </a:rPr>
                <a:t>: Australia, New Zealand, UK, Germany, France, Japan, Thailand, </a:t>
              </a:r>
              <a:r>
                <a:rPr lang="en-US" sz="1600" dirty="0" err="1">
                  <a:cs typeface="Arial" charset="0"/>
                </a:rPr>
                <a:t>Hongkong</a:t>
              </a:r>
              <a:r>
                <a:rPr lang="en-US" sz="1600" dirty="0">
                  <a:cs typeface="Arial" charset="0"/>
                </a:rPr>
                <a:t>,  European Commission of Higher Education</a:t>
              </a:r>
            </a:p>
          </p:txBody>
        </p:sp>
        <p:sp>
          <p:nvSpPr>
            <p:cNvPr id="5170" name="TextBox 23"/>
            <p:cNvSpPr txBox="1">
              <a:spLocks noChangeArrowheads="1"/>
            </p:cNvSpPr>
            <p:nvPr/>
          </p:nvSpPr>
          <p:spPr bwMode="auto">
            <a:xfrm>
              <a:off x="1371390" y="2514600"/>
              <a:ext cx="652743" cy="369332"/>
            </a:xfrm>
            <a:prstGeom prst="rect">
              <a:avLst/>
            </a:prstGeom>
            <a:solidFill>
              <a:schemeClr val="bg1"/>
            </a:solidFill>
            <a:ln w="9525">
              <a:noFill/>
              <a:miter lim="800000"/>
              <a:headEnd/>
              <a:tailEnd/>
            </a:ln>
          </p:spPr>
          <p:txBody>
            <a:bodyPr wrap="none">
              <a:spAutoFit/>
            </a:bodyPr>
            <a:lstStyle/>
            <a:p>
              <a:r>
                <a:rPr lang="en-US" dirty="0">
                  <a:latin typeface="Calibri" pitchFamily="34" charset="0"/>
                </a:rPr>
                <a:t>2009</a:t>
              </a:r>
            </a:p>
          </p:txBody>
        </p:sp>
      </p:grpSp>
      <p:grpSp>
        <p:nvGrpSpPr>
          <p:cNvPr id="6" name="Group 37"/>
          <p:cNvGrpSpPr>
            <a:grpSpLocks/>
          </p:cNvGrpSpPr>
          <p:nvPr/>
        </p:nvGrpSpPr>
        <p:grpSpPr bwMode="auto">
          <a:xfrm>
            <a:off x="152400" y="3476625"/>
            <a:ext cx="2514600" cy="2420401"/>
            <a:chOff x="152400" y="3476625"/>
            <a:chExt cx="2514600" cy="2421123"/>
          </a:xfrm>
        </p:grpSpPr>
        <p:sp>
          <p:nvSpPr>
            <p:cNvPr id="22" name="Oval 21"/>
            <p:cNvSpPr/>
            <p:nvPr/>
          </p:nvSpPr>
          <p:spPr>
            <a:xfrm>
              <a:off x="2438400" y="3476625"/>
              <a:ext cx="228600" cy="228600"/>
            </a:xfrm>
            <a:prstGeom prst="ellipse">
              <a:avLst/>
            </a:prstGeom>
            <a:solidFill>
              <a:srgbClr val="FFD1D1"/>
            </a:solidFill>
            <a:ln>
              <a:solidFill>
                <a:schemeClr val="accent2">
                  <a:lumMod val="75000"/>
                </a:schemeClr>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5167" name="TextBox 24"/>
            <p:cNvSpPr txBox="1">
              <a:spLocks noChangeArrowheads="1"/>
            </p:cNvSpPr>
            <p:nvPr/>
          </p:nvSpPr>
          <p:spPr bwMode="auto">
            <a:xfrm>
              <a:off x="533400" y="4010025"/>
              <a:ext cx="652743" cy="646331"/>
            </a:xfrm>
            <a:prstGeom prst="rect">
              <a:avLst/>
            </a:prstGeom>
            <a:solidFill>
              <a:schemeClr val="bg1"/>
            </a:solidFill>
            <a:ln w="9525">
              <a:noFill/>
              <a:miter lim="800000"/>
              <a:headEnd/>
              <a:tailEnd/>
            </a:ln>
          </p:spPr>
          <p:txBody>
            <a:bodyPr wrap="none">
              <a:spAutoFit/>
            </a:bodyPr>
            <a:lstStyle/>
            <a:p>
              <a:r>
                <a:rPr lang="en-US">
                  <a:latin typeface="Calibri" pitchFamily="34" charset="0"/>
                </a:rPr>
                <a:t>2003</a:t>
              </a:r>
            </a:p>
            <a:p>
              <a:r>
                <a:rPr lang="en-US">
                  <a:latin typeface="Calibri" pitchFamily="34" charset="0"/>
                </a:rPr>
                <a:t>2006</a:t>
              </a:r>
            </a:p>
          </p:txBody>
        </p:sp>
        <p:sp>
          <p:nvSpPr>
            <p:cNvPr id="26" name="TextBox 25"/>
            <p:cNvSpPr txBox="1"/>
            <p:nvPr/>
          </p:nvSpPr>
          <p:spPr>
            <a:xfrm>
              <a:off x="152400" y="5067237"/>
              <a:ext cx="2057400" cy="830511"/>
            </a:xfrm>
            <a:prstGeom prst="rect">
              <a:avLst/>
            </a:prstGeom>
            <a:noFill/>
          </p:spPr>
          <p:txBody>
            <a:bodyPr>
              <a:spAutoFit/>
            </a:bodyPr>
            <a:lstStyle/>
            <a:p>
              <a:pPr fontAlgn="auto">
                <a:spcBef>
                  <a:spcPts val="0"/>
                </a:spcBef>
                <a:spcAft>
                  <a:spcPts val="0"/>
                </a:spcAft>
                <a:defRPr/>
              </a:pPr>
              <a:r>
                <a:rPr lang="en-US" sz="1600" dirty="0" err="1">
                  <a:latin typeface="Arial" pitchFamily="34" charset="0"/>
                  <a:cs typeface="Arial" pitchFamily="34" charset="0"/>
                </a:rPr>
                <a:t>UU</a:t>
              </a:r>
              <a:r>
                <a:rPr lang="en-US" sz="1600" dirty="0">
                  <a:latin typeface="Arial" pitchFamily="34" charset="0"/>
                  <a:cs typeface="Arial" pitchFamily="34" charset="0"/>
                </a:rPr>
                <a:t> 20-</a:t>
              </a:r>
              <a:r>
                <a:rPr lang="id-ID" sz="1600" dirty="0">
                  <a:latin typeface="Arial" pitchFamily="34" charset="0"/>
                  <a:cs typeface="Arial" pitchFamily="34" charset="0"/>
                </a:rPr>
                <a:t>2003</a:t>
              </a:r>
              <a:r>
                <a:rPr lang="en-US" sz="1600" dirty="0">
                  <a:latin typeface="Arial" pitchFamily="34" charset="0"/>
                  <a:cs typeface="Arial" pitchFamily="34" charset="0"/>
                </a:rPr>
                <a:t> </a:t>
              </a:r>
            </a:p>
            <a:p>
              <a:pPr fontAlgn="auto">
                <a:spcBef>
                  <a:spcPts val="0"/>
                </a:spcBef>
                <a:spcAft>
                  <a:spcPts val="0"/>
                </a:spcAft>
                <a:defRPr/>
              </a:pPr>
              <a:r>
                <a:rPr lang="en-US" sz="1600" dirty="0">
                  <a:latin typeface="Arial" pitchFamily="34" charset="0"/>
                  <a:cs typeface="Arial" pitchFamily="34" charset="0"/>
                </a:rPr>
                <a:t>PP no.</a:t>
              </a:r>
              <a:r>
                <a:rPr lang="id-ID" sz="1600" dirty="0">
                  <a:latin typeface="Arial" pitchFamily="34" charset="0"/>
                  <a:cs typeface="Arial" pitchFamily="34" charset="0"/>
                </a:rPr>
                <a:t>31 </a:t>
              </a:r>
              <a:r>
                <a:rPr lang="en-US" sz="1600" dirty="0">
                  <a:latin typeface="Arial" pitchFamily="34" charset="0"/>
                  <a:cs typeface="Arial" pitchFamily="34" charset="0"/>
                </a:rPr>
                <a:t>-</a:t>
              </a:r>
              <a:r>
                <a:rPr lang="id-ID" sz="1600" dirty="0">
                  <a:latin typeface="Arial" pitchFamily="34" charset="0"/>
                  <a:cs typeface="Arial" pitchFamily="34" charset="0"/>
                </a:rPr>
                <a:t>2006 </a:t>
              </a:r>
              <a:r>
                <a:rPr lang="en-US" sz="1600" dirty="0">
                  <a:latin typeface="Arial" pitchFamily="34" charset="0"/>
                  <a:cs typeface="Arial" pitchFamily="34" charset="0"/>
                </a:rPr>
                <a:t>–</a:t>
              </a:r>
              <a:r>
                <a:rPr lang="en-US" sz="1600" dirty="0" err="1">
                  <a:latin typeface="Arial" pitchFamily="34" charset="0"/>
                  <a:cs typeface="Arial" pitchFamily="34" charset="0"/>
                </a:rPr>
                <a:t>dasar</a:t>
              </a:r>
              <a:r>
                <a:rPr lang="en-US" sz="1600" dirty="0">
                  <a:latin typeface="Arial" pitchFamily="34" charset="0"/>
                  <a:cs typeface="Arial" pitchFamily="34" charset="0"/>
                </a:rPr>
                <a:t> </a:t>
              </a:r>
              <a:r>
                <a:rPr lang="en-US" sz="1600" dirty="0" err="1">
                  <a:latin typeface="Arial" pitchFamily="34" charset="0"/>
                  <a:cs typeface="Arial" pitchFamily="34" charset="0"/>
                </a:rPr>
                <a:t>dari</a:t>
              </a:r>
              <a:r>
                <a:rPr lang="en-US" sz="1600" dirty="0">
                  <a:latin typeface="Arial" pitchFamily="34" charset="0"/>
                  <a:cs typeface="Arial" pitchFamily="34" charset="0"/>
                </a:rPr>
                <a:t> </a:t>
              </a:r>
              <a:r>
                <a:rPr lang="en-US" sz="1600" dirty="0" err="1">
                  <a:latin typeface="Arial" pitchFamily="34" charset="0"/>
                  <a:cs typeface="Arial" pitchFamily="34" charset="0"/>
                </a:rPr>
                <a:t>KKNI</a:t>
              </a:r>
              <a:endParaRPr lang="id-ID" sz="1600" dirty="0">
                <a:latin typeface="Arial" pitchFamily="34" charset="0"/>
                <a:cs typeface="Arial" pitchFamily="34" charset="0"/>
              </a:endParaRPr>
            </a:p>
          </p:txBody>
        </p:sp>
      </p:grpSp>
      <p:sp>
        <p:nvSpPr>
          <p:cNvPr id="5135" name="TextBox 27"/>
          <p:cNvSpPr txBox="1">
            <a:spLocks noChangeArrowheads="1"/>
          </p:cNvSpPr>
          <p:nvPr/>
        </p:nvSpPr>
        <p:spPr bwMode="auto">
          <a:xfrm>
            <a:off x="3352800" y="990600"/>
            <a:ext cx="3581400" cy="1077218"/>
          </a:xfrm>
          <a:prstGeom prst="rect">
            <a:avLst/>
          </a:prstGeom>
          <a:noFill/>
          <a:ln w="9525">
            <a:noFill/>
            <a:miter lim="800000"/>
            <a:headEnd/>
            <a:tailEnd/>
          </a:ln>
        </p:spPr>
        <p:txBody>
          <a:bodyPr>
            <a:spAutoFit/>
          </a:bodyPr>
          <a:lstStyle/>
          <a:p>
            <a:r>
              <a:rPr lang="en-US" sz="1600" dirty="0" err="1">
                <a:cs typeface="Arial" charset="0"/>
              </a:rPr>
              <a:t>Implementasi</a:t>
            </a:r>
            <a:r>
              <a:rPr lang="en-US" sz="1600" dirty="0">
                <a:cs typeface="Arial" charset="0"/>
              </a:rPr>
              <a:t>  KKNI, </a:t>
            </a:r>
            <a:r>
              <a:rPr lang="en-US" sz="1600" dirty="0" err="1">
                <a:cs typeface="Arial" charset="0"/>
              </a:rPr>
              <a:t>sinkronisasi</a:t>
            </a:r>
            <a:r>
              <a:rPr lang="en-US" sz="1600" dirty="0">
                <a:cs typeface="Arial" charset="0"/>
              </a:rPr>
              <a:t> </a:t>
            </a:r>
            <a:r>
              <a:rPr lang="en-US" sz="1600" dirty="0" err="1">
                <a:cs typeface="Arial" charset="0"/>
              </a:rPr>
              <a:t>antar</a:t>
            </a:r>
            <a:r>
              <a:rPr lang="en-US" sz="1600" dirty="0">
                <a:cs typeface="Arial" charset="0"/>
              </a:rPr>
              <a:t> </a:t>
            </a:r>
            <a:r>
              <a:rPr lang="en-US" sz="1600" dirty="0" err="1">
                <a:cs typeface="Arial" charset="0"/>
              </a:rPr>
              <a:t>sektor</a:t>
            </a:r>
            <a:r>
              <a:rPr lang="en-US" sz="1600" dirty="0">
                <a:cs typeface="Arial" charset="0"/>
              </a:rPr>
              <a:t>, </a:t>
            </a:r>
            <a:r>
              <a:rPr lang="en-US" sz="1600" dirty="0" err="1">
                <a:cs typeface="Arial" charset="0"/>
              </a:rPr>
              <a:t>pengakuan</a:t>
            </a:r>
            <a:r>
              <a:rPr lang="en-US" sz="1600" dirty="0">
                <a:cs typeface="Arial" charset="0"/>
              </a:rPr>
              <a:t> </a:t>
            </a:r>
            <a:r>
              <a:rPr lang="en-US" sz="1600" dirty="0" err="1">
                <a:cs typeface="Arial" charset="0"/>
              </a:rPr>
              <a:t>oleh</a:t>
            </a:r>
            <a:r>
              <a:rPr lang="en-US" sz="1600" dirty="0">
                <a:cs typeface="Arial" charset="0"/>
              </a:rPr>
              <a:t> </a:t>
            </a:r>
            <a:r>
              <a:rPr lang="en-US" sz="1600" dirty="0" err="1">
                <a:cs typeface="Arial" charset="0"/>
              </a:rPr>
              <a:t>berbagai</a:t>
            </a:r>
            <a:r>
              <a:rPr lang="en-US" sz="1600" dirty="0">
                <a:cs typeface="Arial" charset="0"/>
              </a:rPr>
              <a:t> </a:t>
            </a:r>
            <a:r>
              <a:rPr lang="en-US" sz="1600" dirty="0" err="1">
                <a:cs typeface="Arial" charset="0"/>
              </a:rPr>
              <a:t>sektor</a:t>
            </a:r>
            <a:r>
              <a:rPr lang="en-US" sz="1600" dirty="0">
                <a:cs typeface="Arial" charset="0"/>
              </a:rPr>
              <a:t> </a:t>
            </a:r>
            <a:r>
              <a:rPr lang="en-US" sz="1600" dirty="0" err="1">
                <a:cs typeface="Arial" charset="0"/>
              </a:rPr>
              <a:t>atas</a:t>
            </a:r>
            <a:r>
              <a:rPr lang="en-US" sz="1600" dirty="0">
                <a:cs typeface="Arial" charset="0"/>
              </a:rPr>
              <a:t> </a:t>
            </a:r>
            <a:r>
              <a:rPr lang="en-US" sz="1600" dirty="0" err="1">
                <a:cs typeface="Arial" charset="0"/>
              </a:rPr>
              <a:t>kualifikasi</a:t>
            </a:r>
            <a:r>
              <a:rPr lang="en-US" sz="1600" dirty="0">
                <a:cs typeface="Arial" charset="0"/>
              </a:rPr>
              <a:t> KKNI</a:t>
            </a:r>
            <a:r>
              <a:rPr lang="en-US" sz="1600" dirty="0">
                <a:cs typeface="Arial" charset="0"/>
                <a:sym typeface="Wingdings" pitchFamily="2" charset="2"/>
              </a:rPr>
              <a:t>.</a:t>
            </a:r>
            <a:endParaRPr lang="en-US" sz="1600" dirty="0">
              <a:cs typeface="Arial" charset="0"/>
            </a:endParaRPr>
          </a:p>
        </p:txBody>
      </p:sp>
      <p:grpSp>
        <p:nvGrpSpPr>
          <p:cNvPr id="7" name="Group 33"/>
          <p:cNvGrpSpPr>
            <a:grpSpLocks/>
          </p:cNvGrpSpPr>
          <p:nvPr/>
        </p:nvGrpSpPr>
        <p:grpSpPr bwMode="auto">
          <a:xfrm>
            <a:off x="1752600" y="2057400"/>
            <a:ext cx="5486400" cy="1552575"/>
            <a:chOff x="1752600" y="2057400"/>
            <a:chExt cx="5486400" cy="1552575"/>
          </a:xfrm>
        </p:grpSpPr>
        <p:sp>
          <p:nvSpPr>
            <p:cNvPr id="19" name="Oval 18"/>
            <p:cNvSpPr/>
            <p:nvPr/>
          </p:nvSpPr>
          <p:spPr>
            <a:xfrm>
              <a:off x="7010400" y="3381375"/>
              <a:ext cx="228600" cy="228600"/>
            </a:xfrm>
            <a:prstGeom prst="ellipse">
              <a:avLst/>
            </a:prstGeom>
            <a:solidFill>
              <a:srgbClr val="FF6161"/>
            </a:solidFill>
            <a:ln>
              <a:solidFill>
                <a:schemeClr val="accent2">
                  <a:lumMod val="75000"/>
                </a:schemeClr>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27" name="Freeform 26"/>
            <p:cNvSpPr/>
            <p:nvPr/>
          </p:nvSpPr>
          <p:spPr>
            <a:xfrm flipV="1">
              <a:off x="1752600" y="2743200"/>
              <a:ext cx="762000" cy="838200"/>
            </a:xfrm>
            <a:custGeom>
              <a:avLst/>
              <a:gdLst>
                <a:gd name="connsiteX0" fmla="*/ 752475 w 762000"/>
                <a:gd name="connsiteY0" fmla="*/ 0 h 1400175"/>
                <a:gd name="connsiteX1" fmla="*/ 762000 w 762000"/>
                <a:gd name="connsiteY1" fmla="*/ 962025 h 1400175"/>
                <a:gd name="connsiteX2" fmla="*/ 0 w 762000"/>
                <a:gd name="connsiteY2" fmla="*/ 1400175 h 1400175"/>
              </a:gdLst>
              <a:ahLst/>
              <a:cxnLst>
                <a:cxn ang="0">
                  <a:pos x="connsiteX0" y="connsiteY0"/>
                </a:cxn>
                <a:cxn ang="0">
                  <a:pos x="connsiteX1" y="connsiteY1"/>
                </a:cxn>
                <a:cxn ang="0">
                  <a:pos x="connsiteX2" y="connsiteY2"/>
                </a:cxn>
              </a:cxnLst>
              <a:rect l="l" t="t" r="r" b="b"/>
              <a:pathLst>
                <a:path w="762000" h="1400175">
                  <a:moveTo>
                    <a:pt x="752475" y="0"/>
                  </a:moveTo>
                  <a:lnTo>
                    <a:pt x="762000" y="962025"/>
                  </a:lnTo>
                  <a:lnTo>
                    <a:pt x="0" y="1400175"/>
                  </a:lnTo>
                </a:path>
              </a:pathLst>
            </a:custGeom>
            <a:ln>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b="1" dirty="0"/>
            </a:p>
          </p:txBody>
        </p:sp>
        <p:sp>
          <p:nvSpPr>
            <p:cNvPr id="5163" name="TextBox 28"/>
            <p:cNvSpPr txBox="1">
              <a:spLocks noChangeArrowheads="1"/>
            </p:cNvSpPr>
            <p:nvPr/>
          </p:nvSpPr>
          <p:spPr bwMode="auto">
            <a:xfrm>
              <a:off x="4648200" y="2057400"/>
              <a:ext cx="652743" cy="369332"/>
            </a:xfrm>
            <a:prstGeom prst="rect">
              <a:avLst/>
            </a:prstGeom>
            <a:solidFill>
              <a:schemeClr val="bg1"/>
            </a:solidFill>
            <a:ln w="9525">
              <a:noFill/>
              <a:miter lim="800000"/>
              <a:headEnd/>
              <a:tailEnd/>
            </a:ln>
          </p:spPr>
          <p:txBody>
            <a:bodyPr wrap="none">
              <a:spAutoFit/>
            </a:bodyPr>
            <a:lstStyle/>
            <a:p>
              <a:r>
                <a:rPr lang="en-US" dirty="0">
                  <a:latin typeface="Calibri" pitchFamily="34" charset="0"/>
                </a:rPr>
                <a:t>2012</a:t>
              </a:r>
            </a:p>
          </p:txBody>
        </p:sp>
      </p:grpSp>
      <p:grpSp>
        <p:nvGrpSpPr>
          <p:cNvPr id="8" name="Group 36"/>
          <p:cNvGrpSpPr>
            <a:grpSpLocks/>
          </p:cNvGrpSpPr>
          <p:nvPr/>
        </p:nvGrpSpPr>
        <p:grpSpPr bwMode="auto">
          <a:xfrm>
            <a:off x="5829300" y="3400425"/>
            <a:ext cx="1104900" cy="1657350"/>
            <a:chOff x="6962775" y="3400425"/>
            <a:chExt cx="1104993" cy="1657350"/>
          </a:xfrm>
        </p:grpSpPr>
        <p:sp>
          <p:nvSpPr>
            <p:cNvPr id="31" name="Oval 30"/>
            <p:cNvSpPr/>
            <p:nvPr/>
          </p:nvSpPr>
          <p:spPr>
            <a:xfrm>
              <a:off x="7620000" y="3400425"/>
              <a:ext cx="228600" cy="228600"/>
            </a:xfrm>
            <a:prstGeom prst="ellipse">
              <a:avLst/>
            </a:prstGeom>
            <a:solidFill>
              <a:srgbClr val="FF0000"/>
            </a:solidFill>
            <a:ln>
              <a:solidFill>
                <a:schemeClr val="accent2">
                  <a:lumMod val="75000"/>
                </a:schemeClr>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32" name="Freeform 31"/>
            <p:cNvSpPr/>
            <p:nvPr/>
          </p:nvSpPr>
          <p:spPr>
            <a:xfrm>
              <a:off x="6962775" y="3657600"/>
              <a:ext cx="762064" cy="1400175"/>
            </a:xfrm>
            <a:custGeom>
              <a:avLst/>
              <a:gdLst>
                <a:gd name="connsiteX0" fmla="*/ 752475 w 762000"/>
                <a:gd name="connsiteY0" fmla="*/ 0 h 1400175"/>
                <a:gd name="connsiteX1" fmla="*/ 762000 w 762000"/>
                <a:gd name="connsiteY1" fmla="*/ 962025 h 1400175"/>
                <a:gd name="connsiteX2" fmla="*/ 0 w 762000"/>
                <a:gd name="connsiteY2" fmla="*/ 1400175 h 1400175"/>
              </a:gdLst>
              <a:ahLst/>
              <a:cxnLst>
                <a:cxn ang="0">
                  <a:pos x="connsiteX0" y="connsiteY0"/>
                </a:cxn>
                <a:cxn ang="0">
                  <a:pos x="connsiteX1" y="connsiteY1"/>
                </a:cxn>
                <a:cxn ang="0">
                  <a:pos x="connsiteX2" y="connsiteY2"/>
                </a:cxn>
              </a:cxnLst>
              <a:rect l="l" t="t" r="r" b="b"/>
              <a:pathLst>
                <a:path w="762000" h="1400175">
                  <a:moveTo>
                    <a:pt x="752475" y="0"/>
                  </a:moveTo>
                  <a:lnTo>
                    <a:pt x="762000" y="962025"/>
                  </a:lnTo>
                  <a:lnTo>
                    <a:pt x="0" y="1400175"/>
                  </a:lnTo>
                </a:path>
              </a:pathLst>
            </a:custGeom>
            <a:ln>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dirty="0"/>
            </a:p>
          </p:txBody>
        </p:sp>
        <p:sp>
          <p:nvSpPr>
            <p:cNvPr id="5158" name="TextBox 32"/>
            <p:cNvSpPr txBox="1">
              <a:spLocks noChangeArrowheads="1"/>
            </p:cNvSpPr>
            <p:nvPr/>
          </p:nvSpPr>
          <p:spPr bwMode="auto">
            <a:xfrm>
              <a:off x="7415025" y="4050268"/>
              <a:ext cx="652743" cy="369332"/>
            </a:xfrm>
            <a:prstGeom prst="rect">
              <a:avLst/>
            </a:prstGeom>
            <a:solidFill>
              <a:schemeClr val="bg1"/>
            </a:solidFill>
            <a:ln w="9525">
              <a:noFill/>
              <a:miter lim="800000"/>
              <a:headEnd/>
              <a:tailEnd/>
            </a:ln>
          </p:spPr>
          <p:txBody>
            <a:bodyPr wrap="none">
              <a:spAutoFit/>
            </a:bodyPr>
            <a:lstStyle/>
            <a:p>
              <a:r>
                <a:rPr lang="en-US">
                  <a:latin typeface="Calibri" pitchFamily="34" charset="0"/>
                </a:rPr>
                <a:t>2016</a:t>
              </a:r>
            </a:p>
          </p:txBody>
        </p:sp>
      </p:grpSp>
      <p:sp>
        <p:nvSpPr>
          <p:cNvPr id="35" name="Oval 34"/>
          <p:cNvSpPr/>
          <p:nvPr/>
        </p:nvSpPr>
        <p:spPr>
          <a:xfrm>
            <a:off x="762000" y="3457575"/>
            <a:ext cx="228600" cy="228600"/>
          </a:xfrm>
          <a:prstGeom prst="ellipse">
            <a:avLst/>
          </a:prstGeom>
          <a:solidFill>
            <a:srgbClr val="FFE7E7"/>
          </a:solidFill>
          <a:ln>
            <a:solidFill>
              <a:schemeClr val="accent2">
                <a:lumMod val="75000"/>
              </a:schemeClr>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5141" name="TextBox 35"/>
          <p:cNvSpPr txBox="1">
            <a:spLocks noChangeArrowheads="1"/>
          </p:cNvSpPr>
          <p:nvPr/>
        </p:nvSpPr>
        <p:spPr bwMode="auto">
          <a:xfrm>
            <a:off x="4648200" y="5041005"/>
            <a:ext cx="3124200" cy="1323975"/>
          </a:xfrm>
          <a:prstGeom prst="rect">
            <a:avLst/>
          </a:prstGeom>
          <a:noFill/>
          <a:ln w="9525">
            <a:noFill/>
            <a:miter lim="800000"/>
            <a:headEnd/>
            <a:tailEnd/>
          </a:ln>
        </p:spPr>
        <p:txBody>
          <a:bodyPr>
            <a:spAutoFit/>
          </a:bodyPr>
          <a:lstStyle/>
          <a:p>
            <a:r>
              <a:rPr lang="en-US" sz="1600" dirty="0" err="1">
                <a:solidFill>
                  <a:srgbClr val="04070C"/>
                </a:solidFill>
                <a:cs typeface="Arial" charset="0"/>
                <a:sym typeface="Wingdings" pitchFamily="2" charset="2"/>
              </a:rPr>
              <a:t>Penyetaraan</a:t>
            </a:r>
            <a:r>
              <a:rPr lang="en-US" sz="1600" dirty="0">
                <a:solidFill>
                  <a:srgbClr val="04070C"/>
                </a:solidFill>
                <a:cs typeface="Arial" charset="0"/>
                <a:sym typeface="Wingdings" pitchFamily="2" charset="2"/>
              </a:rPr>
              <a:t> </a:t>
            </a:r>
            <a:r>
              <a:rPr lang="en-US" sz="1600" dirty="0" err="1">
                <a:solidFill>
                  <a:srgbClr val="04070C"/>
                </a:solidFill>
                <a:cs typeface="Arial" charset="0"/>
                <a:sym typeface="Wingdings" pitchFamily="2" charset="2"/>
              </a:rPr>
              <a:t>antara</a:t>
            </a:r>
            <a:r>
              <a:rPr lang="en-US" sz="1600" dirty="0">
                <a:solidFill>
                  <a:srgbClr val="04070C"/>
                </a:solidFill>
                <a:cs typeface="Arial" charset="0"/>
                <a:sym typeface="Wingdings" pitchFamily="2" charset="2"/>
              </a:rPr>
              <a:t> </a:t>
            </a:r>
            <a:r>
              <a:rPr lang="en-US" sz="1600" dirty="0" err="1">
                <a:solidFill>
                  <a:srgbClr val="04070C"/>
                </a:solidFill>
                <a:cs typeface="Arial" charset="0"/>
                <a:sym typeface="Wingdings" pitchFamily="2" charset="2"/>
              </a:rPr>
              <a:t>kualifikasi</a:t>
            </a:r>
            <a:r>
              <a:rPr lang="en-US" sz="1600" dirty="0">
                <a:solidFill>
                  <a:srgbClr val="04070C"/>
                </a:solidFill>
                <a:cs typeface="Arial" charset="0"/>
                <a:sym typeface="Wingdings" pitchFamily="2" charset="2"/>
              </a:rPr>
              <a:t> </a:t>
            </a:r>
            <a:r>
              <a:rPr lang="en-US" sz="1600" dirty="0" err="1">
                <a:solidFill>
                  <a:srgbClr val="04070C"/>
                </a:solidFill>
                <a:cs typeface="Arial" charset="0"/>
                <a:sym typeface="Wingdings" pitchFamily="2" charset="2"/>
              </a:rPr>
              <a:t>lulusan</a:t>
            </a:r>
            <a:r>
              <a:rPr lang="en-US" sz="1600" dirty="0">
                <a:solidFill>
                  <a:srgbClr val="04070C"/>
                </a:solidFill>
                <a:cs typeface="Arial" charset="0"/>
                <a:sym typeface="Wingdings" pitchFamily="2" charset="2"/>
              </a:rPr>
              <a:t> </a:t>
            </a:r>
            <a:r>
              <a:rPr lang="en-US" sz="1600" dirty="0" err="1">
                <a:solidFill>
                  <a:srgbClr val="04070C"/>
                </a:solidFill>
                <a:cs typeface="Arial" charset="0"/>
                <a:sym typeface="Wingdings" pitchFamily="2" charset="2"/>
              </a:rPr>
              <a:t>dengan</a:t>
            </a:r>
            <a:r>
              <a:rPr lang="en-US" sz="1600" dirty="0">
                <a:solidFill>
                  <a:srgbClr val="04070C"/>
                </a:solidFill>
                <a:cs typeface="Arial" charset="0"/>
                <a:sym typeface="Wingdings" pitchFamily="2" charset="2"/>
              </a:rPr>
              <a:t> </a:t>
            </a:r>
            <a:r>
              <a:rPr lang="en-US" sz="1600" dirty="0" err="1">
                <a:solidFill>
                  <a:srgbClr val="04070C"/>
                </a:solidFill>
                <a:cs typeface="Arial" charset="0"/>
                <a:sym typeface="Wingdings" pitchFamily="2" charset="2"/>
              </a:rPr>
              <a:t>kualifikasi</a:t>
            </a:r>
            <a:r>
              <a:rPr lang="en-US" sz="1600" dirty="0">
                <a:solidFill>
                  <a:srgbClr val="04070C"/>
                </a:solidFill>
                <a:cs typeface="Arial" charset="0"/>
                <a:sym typeface="Wingdings" pitchFamily="2" charset="2"/>
              </a:rPr>
              <a:t> KKNI, PPL, </a:t>
            </a:r>
            <a:r>
              <a:rPr lang="en-US" sz="1600" dirty="0" err="1">
                <a:solidFill>
                  <a:srgbClr val="04070C"/>
                </a:solidFill>
                <a:cs typeface="Arial" charset="0"/>
                <a:sym typeface="Wingdings" pitchFamily="2" charset="2"/>
              </a:rPr>
              <a:t>Pendidikan</a:t>
            </a:r>
            <a:r>
              <a:rPr lang="en-US" sz="1600" dirty="0">
                <a:solidFill>
                  <a:srgbClr val="04070C"/>
                </a:solidFill>
                <a:cs typeface="Arial" charset="0"/>
                <a:sym typeface="Wingdings" pitchFamily="2" charset="2"/>
              </a:rPr>
              <a:t> multi entry </a:t>
            </a:r>
            <a:r>
              <a:rPr lang="en-US" sz="1600" dirty="0" err="1">
                <a:solidFill>
                  <a:srgbClr val="04070C"/>
                </a:solidFill>
                <a:cs typeface="Arial" charset="0"/>
                <a:sym typeface="Wingdings" pitchFamily="2" charset="2"/>
              </a:rPr>
              <a:t>dan</a:t>
            </a:r>
            <a:r>
              <a:rPr lang="en-US" sz="1600" dirty="0">
                <a:solidFill>
                  <a:srgbClr val="04070C"/>
                </a:solidFill>
                <a:cs typeface="Arial" charset="0"/>
                <a:sym typeface="Wingdings" pitchFamily="2" charset="2"/>
              </a:rPr>
              <a:t> multi exit, </a:t>
            </a:r>
            <a:r>
              <a:rPr lang="en-US" sz="1600" dirty="0" err="1">
                <a:solidFill>
                  <a:srgbClr val="04070C"/>
                </a:solidFill>
                <a:cs typeface="Arial" charset="0"/>
                <a:sym typeface="Wingdings" pitchFamily="2" charset="2"/>
              </a:rPr>
              <a:t>Pendidikan</a:t>
            </a:r>
            <a:r>
              <a:rPr lang="en-US" sz="1600" dirty="0">
                <a:solidFill>
                  <a:srgbClr val="04070C"/>
                </a:solidFill>
                <a:cs typeface="Arial" charset="0"/>
                <a:sym typeface="Wingdings" pitchFamily="2" charset="2"/>
              </a:rPr>
              <a:t> </a:t>
            </a:r>
            <a:r>
              <a:rPr lang="en-US" sz="1600" dirty="0" err="1">
                <a:solidFill>
                  <a:srgbClr val="04070C"/>
                </a:solidFill>
                <a:cs typeface="Arial" charset="0"/>
                <a:sym typeface="Wingdings" pitchFamily="2" charset="2"/>
              </a:rPr>
              <a:t>sistem</a:t>
            </a:r>
            <a:r>
              <a:rPr lang="en-US" sz="1600" dirty="0">
                <a:solidFill>
                  <a:srgbClr val="04070C"/>
                </a:solidFill>
                <a:cs typeface="Arial" charset="0"/>
                <a:sym typeface="Wingdings" pitchFamily="2" charset="2"/>
              </a:rPr>
              <a:t> </a:t>
            </a:r>
            <a:r>
              <a:rPr lang="en-US" sz="1600" dirty="0" err="1">
                <a:solidFill>
                  <a:srgbClr val="04070C"/>
                </a:solidFill>
                <a:cs typeface="Arial" charset="0"/>
                <a:sym typeface="Wingdings" pitchFamily="2" charset="2"/>
              </a:rPr>
              <a:t>terbuka</a:t>
            </a:r>
            <a:endParaRPr lang="en-US" sz="1600" dirty="0">
              <a:solidFill>
                <a:srgbClr val="04070C"/>
              </a:solidFill>
              <a:cs typeface="Arial" charset="0"/>
            </a:endParaRPr>
          </a:p>
        </p:txBody>
      </p:sp>
      <p:cxnSp>
        <p:nvCxnSpPr>
          <p:cNvPr id="44" name="Straight Connector 43"/>
          <p:cNvCxnSpPr>
            <a:stCxn id="0" idx="4"/>
            <a:endCxn id="5167" idx="0"/>
          </p:cNvCxnSpPr>
          <p:nvPr/>
        </p:nvCxnSpPr>
        <p:spPr>
          <a:xfrm rot="5400000">
            <a:off x="706438" y="3840162"/>
            <a:ext cx="323850" cy="15875"/>
          </a:xfrm>
          <a:prstGeom prst="line">
            <a:avLst/>
          </a:prstGeom>
        </p:spPr>
        <p:style>
          <a:lnRef idx="1">
            <a:schemeClr val="accent1"/>
          </a:lnRef>
          <a:fillRef idx="0">
            <a:schemeClr val="accent1"/>
          </a:fillRef>
          <a:effectRef idx="0">
            <a:schemeClr val="accent1"/>
          </a:effectRef>
          <a:fontRef idx="minor">
            <a:schemeClr val="tx1"/>
          </a:fontRef>
        </p:style>
      </p:cxnSp>
      <p:sp>
        <p:nvSpPr>
          <p:cNvPr id="46" name="Freeform 45"/>
          <p:cNvSpPr/>
          <p:nvPr/>
        </p:nvSpPr>
        <p:spPr>
          <a:xfrm flipV="1">
            <a:off x="5257800" y="2362200"/>
            <a:ext cx="762000" cy="838200"/>
          </a:xfrm>
          <a:custGeom>
            <a:avLst/>
            <a:gdLst>
              <a:gd name="connsiteX0" fmla="*/ 752475 w 762000"/>
              <a:gd name="connsiteY0" fmla="*/ 0 h 1400175"/>
              <a:gd name="connsiteX1" fmla="*/ 762000 w 762000"/>
              <a:gd name="connsiteY1" fmla="*/ 962025 h 1400175"/>
              <a:gd name="connsiteX2" fmla="*/ 0 w 762000"/>
              <a:gd name="connsiteY2" fmla="*/ 1400175 h 1400175"/>
            </a:gdLst>
            <a:ahLst/>
            <a:cxnLst>
              <a:cxn ang="0">
                <a:pos x="connsiteX0" y="connsiteY0"/>
              </a:cxn>
              <a:cxn ang="0">
                <a:pos x="connsiteX1" y="connsiteY1"/>
              </a:cxn>
              <a:cxn ang="0">
                <a:pos x="connsiteX2" y="connsiteY2"/>
              </a:cxn>
            </a:cxnLst>
            <a:rect l="l" t="t" r="r" b="b"/>
            <a:pathLst>
              <a:path w="762000" h="1400175">
                <a:moveTo>
                  <a:pt x="752475" y="0"/>
                </a:moveTo>
                <a:lnTo>
                  <a:pt x="762000" y="962025"/>
                </a:lnTo>
                <a:lnTo>
                  <a:pt x="0" y="1400175"/>
                </a:lnTo>
              </a:path>
            </a:pathLst>
          </a:custGeom>
          <a:ln>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b="1" dirty="0"/>
          </a:p>
        </p:txBody>
      </p:sp>
      <p:grpSp>
        <p:nvGrpSpPr>
          <p:cNvPr id="15" name="Group 45"/>
          <p:cNvGrpSpPr/>
          <p:nvPr/>
        </p:nvGrpSpPr>
        <p:grpSpPr>
          <a:xfrm>
            <a:off x="7620000" y="1209543"/>
            <a:ext cx="1175984" cy="1066800"/>
            <a:chOff x="7239000" y="304800"/>
            <a:chExt cx="914400" cy="914400"/>
          </a:xfrm>
          <a:solidFill>
            <a:schemeClr val="accent1">
              <a:lumMod val="40000"/>
              <a:lumOff val="60000"/>
            </a:schemeClr>
          </a:solidFill>
        </p:grpSpPr>
        <p:sp>
          <p:nvSpPr>
            <p:cNvPr id="54" name="Oval 53"/>
            <p:cNvSpPr/>
            <p:nvPr/>
          </p:nvSpPr>
          <p:spPr>
            <a:xfrm>
              <a:off x="7239000" y="304800"/>
              <a:ext cx="914400" cy="914400"/>
            </a:xfrm>
            <a:prstGeom prst="ellipse">
              <a:avLst/>
            </a:prstGeom>
            <a:grpFill/>
            <a:ln>
              <a:solidFill>
                <a:srgbClr val="FFC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5" name="TextBox 54"/>
            <p:cNvSpPr txBox="1"/>
            <p:nvPr/>
          </p:nvSpPr>
          <p:spPr>
            <a:xfrm>
              <a:off x="7305186" y="578352"/>
              <a:ext cx="762000" cy="448474"/>
            </a:xfrm>
            <a:prstGeom prst="rect">
              <a:avLst/>
            </a:prstGeom>
            <a:grpFill/>
            <a:ln>
              <a:noFill/>
            </a:ln>
          </p:spPr>
          <p:txBody>
            <a:bodyPr wrap="square">
              <a:spAutoFit/>
            </a:bodyPr>
            <a:lstStyle/>
            <a:p>
              <a:pPr algn="ctr" fontAlgn="auto">
                <a:spcBef>
                  <a:spcPts val="0"/>
                </a:spcBef>
                <a:spcAft>
                  <a:spcPts val="0"/>
                </a:spcAft>
                <a:defRPr/>
              </a:pPr>
              <a:r>
                <a:rPr lang="en-US" sz="1400" b="1" dirty="0">
                  <a:latin typeface="+mn-lt"/>
                </a:rPr>
                <a:t>SDM </a:t>
              </a:r>
              <a:r>
                <a:rPr lang="en-US" sz="1400" b="1" dirty="0" err="1">
                  <a:latin typeface="+mn-lt"/>
                </a:rPr>
                <a:t>asing</a:t>
              </a:r>
              <a:endParaRPr lang="en-US" sz="1400" b="1" dirty="0">
                <a:latin typeface="+mn-lt"/>
              </a:endParaRPr>
            </a:p>
          </p:txBody>
        </p:sp>
      </p:grpSp>
      <p:grpSp>
        <p:nvGrpSpPr>
          <p:cNvPr id="16" name="Group 35"/>
          <p:cNvGrpSpPr>
            <a:grpSpLocks/>
          </p:cNvGrpSpPr>
          <p:nvPr/>
        </p:nvGrpSpPr>
        <p:grpSpPr bwMode="auto">
          <a:xfrm>
            <a:off x="7695126" y="4141788"/>
            <a:ext cx="1295400" cy="982444"/>
            <a:chOff x="7240914" y="3989698"/>
            <a:chExt cx="1192306" cy="981982"/>
          </a:xfrm>
        </p:grpSpPr>
        <p:sp>
          <p:nvSpPr>
            <p:cNvPr id="58" name="TextBox 57"/>
            <p:cNvSpPr txBox="1"/>
            <p:nvPr/>
          </p:nvSpPr>
          <p:spPr>
            <a:xfrm>
              <a:off x="7240914" y="4356416"/>
              <a:ext cx="1192306" cy="615264"/>
            </a:xfrm>
            <a:prstGeom prst="rect">
              <a:avLst/>
            </a:prstGeom>
            <a:solidFill>
              <a:schemeClr val="accent1">
                <a:lumMod val="40000"/>
                <a:lumOff val="60000"/>
              </a:schemeClr>
            </a:solidFill>
            <a:ln>
              <a:noFill/>
            </a:ln>
          </p:spPr>
          <p:txBody>
            <a:bodyPr>
              <a:spAutoFit/>
            </a:bodyPr>
            <a:lstStyle/>
            <a:p>
              <a:pPr algn="ctr" fontAlgn="auto">
                <a:spcBef>
                  <a:spcPts val="0"/>
                </a:spcBef>
                <a:spcAft>
                  <a:spcPts val="0"/>
                </a:spcAft>
                <a:defRPr/>
              </a:pPr>
              <a:r>
                <a:rPr lang="en-US" sz="1400" b="1" dirty="0">
                  <a:latin typeface="+mn-lt"/>
                </a:rPr>
                <a:t>SDM</a:t>
              </a:r>
              <a:r>
                <a:rPr lang="en-US" sz="2000" b="1" dirty="0">
                  <a:latin typeface="+mn-lt"/>
                </a:rPr>
                <a:t>              </a:t>
              </a:r>
              <a:r>
                <a:rPr lang="en-US" sz="1400" b="1" dirty="0">
                  <a:latin typeface="+mn-lt"/>
                </a:rPr>
                <a:t>Indonesia</a:t>
              </a:r>
            </a:p>
          </p:txBody>
        </p:sp>
        <p:sp>
          <p:nvSpPr>
            <p:cNvPr id="59" name="Up Arrow 58"/>
            <p:cNvSpPr/>
            <p:nvPr/>
          </p:nvSpPr>
          <p:spPr>
            <a:xfrm>
              <a:off x="7535398" y="3989698"/>
              <a:ext cx="484632" cy="304801"/>
            </a:xfrm>
            <a:prstGeom prst="upArrow">
              <a:avLst/>
            </a:prstGeom>
            <a:solidFill>
              <a:srgbClr val="009BD2"/>
            </a:solidFill>
            <a:ln>
              <a:noFill/>
            </a:ln>
            <a:effectLst>
              <a:glow rad="1016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sp>
        <p:nvSpPr>
          <p:cNvPr id="60" name="Up Arrow 59"/>
          <p:cNvSpPr/>
          <p:nvPr/>
        </p:nvSpPr>
        <p:spPr>
          <a:xfrm rot="10800000">
            <a:off x="8001000" y="2428743"/>
            <a:ext cx="526536" cy="304800"/>
          </a:xfrm>
          <a:prstGeom prst="upArrow">
            <a:avLst/>
          </a:prstGeom>
          <a:solidFill>
            <a:srgbClr val="009BD2"/>
          </a:solidFill>
          <a:ln>
            <a:noFill/>
          </a:ln>
          <a:effectLst>
            <a:glow rad="1016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1" name="TextBox 60"/>
          <p:cNvSpPr txBox="1"/>
          <p:nvPr/>
        </p:nvSpPr>
        <p:spPr>
          <a:xfrm>
            <a:off x="7524328" y="2834427"/>
            <a:ext cx="1619672" cy="1200329"/>
          </a:xfrm>
          <a:prstGeom prst="rect">
            <a:avLst/>
          </a:prstGeom>
          <a:solidFill>
            <a:schemeClr val="tx2">
              <a:lumMod val="75000"/>
            </a:schemeClr>
          </a:solidFill>
          <a:ln>
            <a:noFill/>
          </a:ln>
        </p:spPr>
        <p:txBody>
          <a:bodyPr wrap="square">
            <a:spAutoFit/>
          </a:bodyPr>
          <a:lstStyle/>
          <a:p>
            <a:pPr marL="109538" indent="-109538" fontAlgn="auto">
              <a:spcBef>
                <a:spcPts val="0"/>
              </a:spcBef>
              <a:spcAft>
                <a:spcPts val="0"/>
              </a:spcAft>
              <a:defRPr/>
            </a:pPr>
            <a:r>
              <a:rPr lang="en-US" sz="1600" b="1" dirty="0">
                <a:solidFill>
                  <a:schemeClr val="bg1"/>
                </a:solidFill>
                <a:effectLst>
                  <a:outerShdw blurRad="38100" dist="38100" dir="2700000" algn="tl">
                    <a:srgbClr val="000000">
                      <a:alpha val="43137"/>
                    </a:srgbClr>
                  </a:outerShdw>
                </a:effectLst>
                <a:latin typeface="+mn-lt"/>
              </a:rPr>
              <a:t>	</a:t>
            </a:r>
            <a:r>
              <a:rPr lang="en-US" sz="1400" b="1" dirty="0" err="1">
                <a:solidFill>
                  <a:schemeClr val="bg1"/>
                </a:solidFill>
                <a:effectLst>
                  <a:outerShdw blurRad="38100" dist="38100" dir="2700000" algn="tl">
                    <a:srgbClr val="000000">
                      <a:alpha val="43137"/>
                    </a:srgbClr>
                  </a:outerShdw>
                </a:effectLst>
                <a:latin typeface="+mn-lt"/>
              </a:rPr>
              <a:t>Penilaian</a:t>
            </a:r>
            <a:r>
              <a:rPr lang="en-US" sz="1400" b="1" dirty="0">
                <a:solidFill>
                  <a:schemeClr val="bg1"/>
                </a:solidFill>
                <a:effectLst>
                  <a:outerShdw blurRad="38100" dist="38100" dir="2700000" algn="tl">
                    <a:srgbClr val="000000">
                      <a:alpha val="43137"/>
                    </a:srgbClr>
                  </a:outerShdw>
                </a:effectLst>
                <a:latin typeface="+mn-lt"/>
              </a:rPr>
              <a:t> </a:t>
            </a:r>
            <a:r>
              <a:rPr lang="en-US" sz="1400" b="1" dirty="0" err="1">
                <a:solidFill>
                  <a:schemeClr val="bg1"/>
                </a:solidFill>
                <a:effectLst>
                  <a:outerShdw blurRad="38100" dist="38100" dir="2700000" algn="tl">
                    <a:srgbClr val="000000">
                      <a:alpha val="43137"/>
                    </a:srgbClr>
                  </a:outerShdw>
                </a:effectLst>
                <a:latin typeface="+mn-lt"/>
              </a:rPr>
              <a:t>kesetaraan</a:t>
            </a:r>
            <a:r>
              <a:rPr lang="en-US" sz="1400" b="1" dirty="0">
                <a:solidFill>
                  <a:schemeClr val="bg1"/>
                </a:solidFill>
                <a:effectLst>
                  <a:outerShdw blurRad="38100" dist="38100" dir="2700000" algn="tl">
                    <a:srgbClr val="000000">
                      <a:alpha val="43137"/>
                    </a:srgbClr>
                  </a:outerShdw>
                </a:effectLst>
                <a:latin typeface="+mn-lt"/>
              </a:rPr>
              <a:t>  </a:t>
            </a:r>
            <a:r>
              <a:rPr lang="en-US" sz="1400" b="1" dirty="0" err="1">
                <a:solidFill>
                  <a:schemeClr val="bg1"/>
                </a:solidFill>
                <a:effectLst>
                  <a:outerShdw blurRad="38100" dist="38100" dir="2700000" algn="tl">
                    <a:srgbClr val="000000">
                      <a:alpha val="43137"/>
                    </a:srgbClr>
                  </a:outerShdw>
                </a:effectLst>
                <a:latin typeface="+mn-lt"/>
              </a:rPr>
              <a:t>dan</a:t>
            </a:r>
            <a:endParaRPr lang="en-US" sz="1400" b="1" dirty="0">
              <a:solidFill>
                <a:schemeClr val="bg1"/>
              </a:solidFill>
              <a:effectLst>
                <a:outerShdw blurRad="38100" dist="38100" dir="2700000" algn="tl">
                  <a:srgbClr val="000000">
                    <a:alpha val="43137"/>
                  </a:srgbClr>
                </a:outerShdw>
              </a:effectLst>
              <a:latin typeface="+mn-lt"/>
            </a:endParaRPr>
          </a:p>
          <a:p>
            <a:pPr marL="109538" indent="-109538" fontAlgn="auto">
              <a:spcBef>
                <a:spcPts val="0"/>
              </a:spcBef>
              <a:spcAft>
                <a:spcPts val="0"/>
              </a:spcAft>
              <a:defRPr/>
            </a:pPr>
            <a:r>
              <a:rPr lang="en-US" sz="1400" b="1" dirty="0">
                <a:solidFill>
                  <a:schemeClr val="bg1"/>
                </a:solidFill>
                <a:effectLst>
                  <a:outerShdw blurRad="38100" dist="38100" dir="2700000" algn="tl">
                    <a:srgbClr val="000000">
                      <a:alpha val="43137"/>
                    </a:srgbClr>
                  </a:outerShdw>
                </a:effectLst>
                <a:latin typeface="+mn-lt"/>
              </a:rPr>
              <a:t>	</a:t>
            </a:r>
            <a:r>
              <a:rPr lang="en-US" sz="1400" b="1" dirty="0" err="1">
                <a:solidFill>
                  <a:schemeClr val="bg1"/>
                </a:solidFill>
                <a:effectLst>
                  <a:outerShdw blurRad="38100" dist="38100" dir="2700000" algn="tl">
                    <a:srgbClr val="000000">
                      <a:alpha val="43137"/>
                    </a:srgbClr>
                  </a:outerShdw>
                </a:effectLst>
                <a:latin typeface="+mn-lt"/>
              </a:rPr>
              <a:t>pengakuan</a:t>
            </a:r>
            <a:r>
              <a:rPr lang="en-US" sz="1400" b="1" dirty="0">
                <a:solidFill>
                  <a:schemeClr val="bg1"/>
                </a:solidFill>
                <a:effectLst>
                  <a:outerShdw blurRad="38100" dist="38100" dir="2700000" algn="tl">
                    <a:srgbClr val="000000">
                      <a:alpha val="43137"/>
                    </a:srgbClr>
                  </a:outerShdw>
                </a:effectLst>
                <a:latin typeface="+mn-lt"/>
              </a:rPr>
              <a:t> </a:t>
            </a:r>
            <a:r>
              <a:rPr lang="en-US" sz="1400" b="1" dirty="0" err="1">
                <a:solidFill>
                  <a:schemeClr val="bg1"/>
                </a:solidFill>
                <a:effectLst>
                  <a:outerShdw blurRad="38100" dist="38100" dir="2700000" algn="tl">
                    <a:srgbClr val="000000">
                      <a:alpha val="43137"/>
                    </a:srgbClr>
                  </a:outerShdw>
                </a:effectLst>
                <a:latin typeface="+mn-lt"/>
              </a:rPr>
              <a:t>kualifikasi</a:t>
            </a:r>
            <a:endParaRPr lang="en-US" sz="1400" b="1" dirty="0">
              <a:solidFill>
                <a:schemeClr val="bg1"/>
              </a:solidFill>
              <a:effectLst>
                <a:outerShdw blurRad="38100" dist="38100" dir="2700000" algn="tl">
                  <a:srgbClr val="000000">
                    <a:alpha val="43137"/>
                  </a:srgbClr>
                </a:outerShdw>
              </a:effectLst>
              <a:latin typeface="+mn-lt"/>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Content Placeholder 20"/>
          <p:cNvSpPr>
            <a:spLocks noGrp="1"/>
          </p:cNvSpPr>
          <p:nvPr>
            <p:ph idx="1"/>
          </p:nvPr>
        </p:nvSpPr>
        <p:spPr>
          <a:xfrm>
            <a:off x="1714500" y="1143000"/>
            <a:ext cx="7124700" cy="5219700"/>
          </a:xfrm>
        </p:spPr>
        <p:txBody>
          <a:bodyPr rtlCol="0">
            <a:normAutofit fontScale="85000" lnSpcReduction="20000"/>
          </a:bodyPr>
          <a:lstStyle/>
          <a:p>
            <a:pPr eaLnBrk="1" fontAlgn="auto" hangingPunct="1">
              <a:spcBef>
                <a:spcPts val="1800"/>
              </a:spcBef>
              <a:spcAft>
                <a:spcPts val="0"/>
              </a:spcAft>
              <a:buFont typeface="Arial" pitchFamily="34" charset="0"/>
              <a:buChar char="•"/>
              <a:defRPr/>
            </a:pPr>
            <a:r>
              <a:rPr lang="en-US" b="1" dirty="0" err="1" smtClean="0"/>
              <a:t>Kerangka</a:t>
            </a:r>
            <a:r>
              <a:rPr lang="en-US" b="1" dirty="0" smtClean="0"/>
              <a:t> </a:t>
            </a:r>
            <a:r>
              <a:rPr lang="en-US" b="1" dirty="0" err="1" smtClean="0"/>
              <a:t>Kualifikasi</a:t>
            </a:r>
            <a:r>
              <a:rPr lang="en-US" b="1" dirty="0" smtClean="0"/>
              <a:t> </a:t>
            </a:r>
            <a:r>
              <a:rPr lang="en-US" b="1" dirty="0" err="1" smtClean="0"/>
              <a:t>Nasional</a:t>
            </a:r>
            <a:r>
              <a:rPr lang="en-US" b="1" dirty="0" smtClean="0"/>
              <a:t> Indonesia</a:t>
            </a:r>
            <a:r>
              <a:rPr lang="en-US" dirty="0" smtClean="0"/>
              <a:t>,</a:t>
            </a:r>
            <a:br>
              <a:rPr lang="en-US" dirty="0" smtClean="0"/>
            </a:br>
            <a:r>
              <a:rPr lang="en-US" dirty="0" smtClean="0"/>
              <a:t>yang </a:t>
            </a:r>
            <a:r>
              <a:rPr lang="en-US" dirty="0" err="1" smtClean="0"/>
              <a:t>selanjutnya</a:t>
            </a:r>
            <a:r>
              <a:rPr lang="en-US" dirty="0" smtClean="0"/>
              <a:t> </a:t>
            </a:r>
            <a:r>
              <a:rPr lang="en-US" dirty="0" err="1" smtClean="0"/>
              <a:t>disingkat</a:t>
            </a:r>
            <a:r>
              <a:rPr lang="en-US" dirty="0" smtClean="0"/>
              <a:t> </a:t>
            </a:r>
            <a:r>
              <a:rPr lang="en-US" b="1" dirty="0" smtClean="0"/>
              <a:t>KKNI</a:t>
            </a:r>
            <a:r>
              <a:rPr lang="en-US" dirty="0" smtClean="0"/>
              <a:t>, </a:t>
            </a:r>
            <a:r>
              <a:rPr lang="en-US" dirty="0" err="1" smtClean="0"/>
              <a:t>adalah</a:t>
            </a:r>
            <a:r>
              <a:rPr lang="en-US" dirty="0" smtClean="0"/>
              <a:t> </a:t>
            </a:r>
            <a:r>
              <a:rPr lang="en-US" dirty="0" err="1" smtClean="0">
                <a:solidFill>
                  <a:schemeClr val="bg2">
                    <a:lumMod val="25000"/>
                  </a:schemeClr>
                </a:solidFill>
              </a:rPr>
              <a:t>kerangka</a:t>
            </a:r>
            <a:r>
              <a:rPr lang="en-US" dirty="0" smtClean="0">
                <a:solidFill>
                  <a:schemeClr val="bg2">
                    <a:lumMod val="25000"/>
                  </a:schemeClr>
                </a:solidFill>
              </a:rPr>
              <a:t> </a:t>
            </a:r>
            <a:r>
              <a:rPr lang="en-US" dirty="0" err="1" smtClean="0">
                <a:solidFill>
                  <a:schemeClr val="bg2">
                    <a:lumMod val="25000"/>
                  </a:schemeClr>
                </a:solidFill>
              </a:rPr>
              <a:t>penjenjangan</a:t>
            </a:r>
            <a:r>
              <a:rPr lang="en-US" dirty="0" smtClean="0">
                <a:solidFill>
                  <a:schemeClr val="bg2">
                    <a:lumMod val="25000"/>
                  </a:schemeClr>
                </a:solidFill>
              </a:rPr>
              <a:t> </a:t>
            </a:r>
            <a:r>
              <a:rPr lang="en-US" dirty="0" err="1" smtClean="0">
                <a:solidFill>
                  <a:schemeClr val="bg2">
                    <a:lumMod val="25000"/>
                  </a:schemeClr>
                </a:solidFill>
              </a:rPr>
              <a:t>kualifikasi</a:t>
            </a:r>
            <a:r>
              <a:rPr lang="en-US" dirty="0" smtClean="0">
                <a:solidFill>
                  <a:schemeClr val="bg2">
                    <a:lumMod val="25000"/>
                  </a:schemeClr>
                </a:solidFill>
              </a:rPr>
              <a:t> </a:t>
            </a:r>
            <a:r>
              <a:rPr lang="en-US" dirty="0" err="1" smtClean="0">
                <a:solidFill>
                  <a:schemeClr val="bg2">
                    <a:lumMod val="25000"/>
                  </a:schemeClr>
                </a:solidFill>
              </a:rPr>
              <a:t>kompetensi</a:t>
            </a:r>
            <a:r>
              <a:rPr lang="en-US" dirty="0" smtClean="0">
                <a:solidFill>
                  <a:schemeClr val="bg2">
                    <a:lumMod val="25000"/>
                  </a:schemeClr>
                </a:solidFill>
              </a:rPr>
              <a:t> yang </a:t>
            </a:r>
            <a:r>
              <a:rPr lang="en-US" dirty="0" err="1" smtClean="0">
                <a:solidFill>
                  <a:schemeClr val="bg2">
                    <a:lumMod val="25000"/>
                  </a:schemeClr>
                </a:solidFill>
              </a:rPr>
              <a:t>dapat</a:t>
            </a:r>
            <a:r>
              <a:rPr lang="en-US" dirty="0" smtClean="0">
                <a:solidFill>
                  <a:schemeClr val="bg2">
                    <a:lumMod val="25000"/>
                  </a:schemeClr>
                </a:solidFill>
              </a:rPr>
              <a:t> </a:t>
            </a:r>
            <a:r>
              <a:rPr lang="en-US" b="1" dirty="0" err="1" smtClean="0">
                <a:solidFill>
                  <a:srgbClr val="C00000"/>
                </a:solidFill>
              </a:rPr>
              <a:t>menyandingkan</a:t>
            </a:r>
            <a:r>
              <a:rPr lang="en-US" b="1" dirty="0" smtClean="0">
                <a:solidFill>
                  <a:srgbClr val="C00000"/>
                </a:solidFill>
              </a:rPr>
              <a:t>,  </a:t>
            </a:r>
            <a:r>
              <a:rPr lang="en-US" b="1" dirty="0" err="1" smtClean="0">
                <a:solidFill>
                  <a:srgbClr val="C00000"/>
                </a:solidFill>
              </a:rPr>
              <a:t>menyetarakan</a:t>
            </a:r>
            <a:r>
              <a:rPr lang="en-US" b="1" dirty="0" smtClean="0">
                <a:solidFill>
                  <a:srgbClr val="C00000"/>
                </a:solidFill>
              </a:rPr>
              <a:t>, </a:t>
            </a:r>
            <a:r>
              <a:rPr lang="en-US" b="1" dirty="0" err="1" smtClean="0">
                <a:solidFill>
                  <a:srgbClr val="C00000"/>
                </a:solidFill>
              </a:rPr>
              <a:t>dan</a:t>
            </a:r>
            <a:r>
              <a:rPr lang="en-US" b="1" dirty="0" smtClean="0">
                <a:solidFill>
                  <a:srgbClr val="C00000"/>
                </a:solidFill>
              </a:rPr>
              <a:t> </a:t>
            </a:r>
            <a:r>
              <a:rPr lang="en-US" b="1" dirty="0" err="1" smtClean="0">
                <a:solidFill>
                  <a:srgbClr val="C00000"/>
                </a:solidFill>
              </a:rPr>
              <a:t>mengintegrasikan</a:t>
            </a:r>
            <a:r>
              <a:rPr lang="en-US" b="1" dirty="0" smtClean="0">
                <a:solidFill>
                  <a:srgbClr val="C00000"/>
                </a:solidFill>
              </a:rPr>
              <a:t> </a:t>
            </a:r>
            <a:r>
              <a:rPr lang="en-US" dirty="0" err="1" smtClean="0">
                <a:solidFill>
                  <a:schemeClr val="bg2">
                    <a:lumMod val="25000"/>
                  </a:schemeClr>
                </a:solidFill>
              </a:rPr>
              <a:t>antara</a:t>
            </a:r>
            <a:r>
              <a:rPr lang="en-US" dirty="0" smtClean="0">
                <a:solidFill>
                  <a:schemeClr val="bg2">
                    <a:lumMod val="25000"/>
                  </a:schemeClr>
                </a:solidFill>
              </a:rPr>
              <a:t> </a:t>
            </a:r>
            <a:r>
              <a:rPr lang="en-US" dirty="0" err="1" smtClean="0">
                <a:solidFill>
                  <a:schemeClr val="bg2">
                    <a:lumMod val="25000"/>
                  </a:schemeClr>
                </a:solidFill>
              </a:rPr>
              <a:t>bidang</a:t>
            </a:r>
            <a:r>
              <a:rPr lang="en-US" dirty="0" smtClean="0">
                <a:solidFill>
                  <a:schemeClr val="bg2">
                    <a:lumMod val="25000"/>
                  </a:schemeClr>
                </a:solidFill>
              </a:rPr>
              <a:t> </a:t>
            </a:r>
            <a:r>
              <a:rPr lang="en-US" dirty="0" err="1" smtClean="0">
                <a:solidFill>
                  <a:schemeClr val="bg2">
                    <a:lumMod val="25000"/>
                  </a:schemeClr>
                </a:solidFill>
              </a:rPr>
              <a:t>pendidikan</a:t>
            </a:r>
            <a:r>
              <a:rPr lang="en-US" dirty="0" smtClean="0">
                <a:solidFill>
                  <a:schemeClr val="bg2">
                    <a:lumMod val="25000"/>
                  </a:schemeClr>
                </a:solidFill>
              </a:rPr>
              <a:t> </a:t>
            </a:r>
            <a:r>
              <a:rPr lang="en-US" dirty="0" err="1" smtClean="0">
                <a:solidFill>
                  <a:schemeClr val="bg2">
                    <a:lumMod val="25000"/>
                  </a:schemeClr>
                </a:solidFill>
              </a:rPr>
              <a:t>dan</a:t>
            </a:r>
            <a:r>
              <a:rPr lang="en-US" dirty="0" smtClean="0">
                <a:solidFill>
                  <a:schemeClr val="bg2">
                    <a:lumMod val="25000"/>
                  </a:schemeClr>
                </a:solidFill>
              </a:rPr>
              <a:t> </a:t>
            </a:r>
            <a:r>
              <a:rPr lang="en-US" dirty="0" err="1" smtClean="0">
                <a:solidFill>
                  <a:schemeClr val="bg2">
                    <a:lumMod val="25000"/>
                  </a:schemeClr>
                </a:solidFill>
              </a:rPr>
              <a:t>bidang</a:t>
            </a:r>
            <a:r>
              <a:rPr lang="en-US" dirty="0" smtClean="0">
                <a:solidFill>
                  <a:schemeClr val="bg2">
                    <a:lumMod val="25000"/>
                  </a:schemeClr>
                </a:solidFill>
              </a:rPr>
              <a:t> </a:t>
            </a:r>
            <a:r>
              <a:rPr lang="en-US" dirty="0" err="1" smtClean="0">
                <a:solidFill>
                  <a:schemeClr val="bg2">
                    <a:lumMod val="25000"/>
                  </a:schemeClr>
                </a:solidFill>
              </a:rPr>
              <a:t>pelatihan</a:t>
            </a:r>
            <a:r>
              <a:rPr lang="en-US" dirty="0" smtClean="0">
                <a:solidFill>
                  <a:schemeClr val="bg2">
                    <a:lumMod val="25000"/>
                  </a:schemeClr>
                </a:solidFill>
              </a:rPr>
              <a:t> </a:t>
            </a:r>
            <a:r>
              <a:rPr lang="en-US" dirty="0" err="1" smtClean="0">
                <a:solidFill>
                  <a:schemeClr val="bg2">
                    <a:lumMod val="25000"/>
                  </a:schemeClr>
                </a:solidFill>
              </a:rPr>
              <a:t>kerja</a:t>
            </a:r>
            <a:r>
              <a:rPr lang="en-US" dirty="0" smtClean="0">
                <a:solidFill>
                  <a:schemeClr val="bg2">
                    <a:lumMod val="25000"/>
                  </a:schemeClr>
                </a:solidFill>
              </a:rPr>
              <a:t> </a:t>
            </a:r>
            <a:r>
              <a:rPr lang="en-US" dirty="0" err="1" smtClean="0">
                <a:solidFill>
                  <a:schemeClr val="bg2">
                    <a:lumMod val="25000"/>
                  </a:schemeClr>
                </a:solidFill>
              </a:rPr>
              <a:t>serta</a:t>
            </a:r>
            <a:r>
              <a:rPr lang="en-US" dirty="0" smtClean="0">
                <a:solidFill>
                  <a:schemeClr val="bg2">
                    <a:lumMod val="25000"/>
                  </a:schemeClr>
                </a:solidFill>
              </a:rPr>
              <a:t> </a:t>
            </a:r>
            <a:r>
              <a:rPr lang="en-US" dirty="0" err="1" smtClean="0">
                <a:solidFill>
                  <a:schemeClr val="bg2">
                    <a:lumMod val="25000"/>
                  </a:schemeClr>
                </a:solidFill>
              </a:rPr>
              <a:t>pengalaman</a:t>
            </a:r>
            <a:r>
              <a:rPr lang="en-US" dirty="0" smtClean="0">
                <a:solidFill>
                  <a:schemeClr val="bg2">
                    <a:lumMod val="25000"/>
                  </a:schemeClr>
                </a:solidFill>
              </a:rPr>
              <a:t> </a:t>
            </a:r>
            <a:r>
              <a:rPr lang="en-US" dirty="0" err="1" smtClean="0">
                <a:solidFill>
                  <a:schemeClr val="bg2">
                    <a:lumMod val="25000"/>
                  </a:schemeClr>
                </a:solidFill>
              </a:rPr>
              <a:t>kerja</a:t>
            </a:r>
            <a:r>
              <a:rPr lang="en-US" dirty="0" smtClean="0">
                <a:solidFill>
                  <a:schemeClr val="bg2">
                    <a:lumMod val="25000"/>
                  </a:schemeClr>
                </a:solidFill>
              </a:rPr>
              <a:t> </a:t>
            </a:r>
            <a:r>
              <a:rPr lang="en-US" dirty="0" err="1" smtClean="0">
                <a:solidFill>
                  <a:schemeClr val="bg2">
                    <a:lumMod val="25000"/>
                  </a:schemeClr>
                </a:solidFill>
              </a:rPr>
              <a:t>dalam</a:t>
            </a:r>
            <a:r>
              <a:rPr lang="en-US" dirty="0" smtClean="0">
                <a:solidFill>
                  <a:schemeClr val="bg2">
                    <a:lumMod val="25000"/>
                  </a:schemeClr>
                </a:solidFill>
              </a:rPr>
              <a:t> </a:t>
            </a:r>
            <a:r>
              <a:rPr lang="en-US" dirty="0" err="1" smtClean="0">
                <a:solidFill>
                  <a:schemeClr val="bg2">
                    <a:lumMod val="25000"/>
                  </a:schemeClr>
                </a:solidFill>
              </a:rPr>
              <a:t>rangka</a:t>
            </a:r>
            <a:r>
              <a:rPr lang="en-US" dirty="0" smtClean="0">
                <a:solidFill>
                  <a:schemeClr val="bg2">
                    <a:lumMod val="25000"/>
                  </a:schemeClr>
                </a:solidFill>
              </a:rPr>
              <a:t> </a:t>
            </a:r>
            <a:r>
              <a:rPr lang="en-US" dirty="0" err="1" smtClean="0">
                <a:solidFill>
                  <a:schemeClr val="bg2">
                    <a:lumMod val="25000"/>
                  </a:schemeClr>
                </a:solidFill>
              </a:rPr>
              <a:t>pemberian</a:t>
            </a:r>
            <a:r>
              <a:rPr lang="en-US" dirty="0" smtClean="0">
                <a:solidFill>
                  <a:schemeClr val="bg2">
                    <a:lumMod val="25000"/>
                  </a:schemeClr>
                </a:solidFill>
              </a:rPr>
              <a:t> </a:t>
            </a:r>
            <a:r>
              <a:rPr lang="en-US" dirty="0" err="1" smtClean="0">
                <a:solidFill>
                  <a:schemeClr val="bg2">
                    <a:lumMod val="25000"/>
                  </a:schemeClr>
                </a:solidFill>
              </a:rPr>
              <a:t>pengakuan</a:t>
            </a:r>
            <a:r>
              <a:rPr lang="en-US" dirty="0" smtClean="0">
                <a:solidFill>
                  <a:schemeClr val="bg2">
                    <a:lumMod val="25000"/>
                  </a:schemeClr>
                </a:solidFill>
              </a:rPr>
              <a:t> </a:t>
            </a:r>
            <a:r>
              <a:rPr lang="en-US" dirty="0" err="1" smtClean="0">
                <a:solidFill>
                  <a:schemeClr val="bg2">
                    <a:lumMod val="25000"/>
                  </a:schemeClr>
                </a:solidFill>
              </a:rPr>
              <a:t>kompetensi</a:t>
            </a:r>
            <a:r>
              <a:rPr lang="en-US" dirty="0" smtClean="0">
                <a:solidFill>
                  <a:schemeClr val="bg2">
                    <a:lumMod val="25000"/>
                  </a:schemeClr>
                </a:solidFill>
              </a:rPr>
              <a:t> </a:t>
            </a:r>
            <a:r>
              <a:rPr lang="en-US" dirty="0" err="1" smtClean="0">
                <a:solidFill>
                  <a:schemeClr val="bg2">
                    <a:lumMod val="25000"/>
                  </a:schemeClr>
                </a:solidFill>
              </a:rPr>
              <a:t>kerja</a:t>
            </a:r>
            <a:r>
              <a:rPr lang="en-US" dirty="0" smtClean="0">
                <a:solidFill>
                  <a:schemeClr val="bg2">
                    <a:lumMod val="25000"/>
                  </a:schemeClr>
                </a:solidFill>
              </a:rPr>
              <a:t> </a:t>
            </a:r>
            <a:r>
              <a:rPr lang="en-US" dirty="0" err="1" smtClean="0">
                <a:solidFill>
                  <a:schemeClr val="bg2">
                    <a:lumMod val="25000"/>
                  </a:schemeClr>
                </a:solidFill>
              </a:rPr>
              <a:t>sesuai</a:t>
            </a:r>
            <a:r>
              <a:rPr lang="en-US" dirty="0" smtClean="0">
                <a:solidFill>
                  <a:schemeClr val="bg2">
                    <a:lumMod val="25000"/>
                  </a:schemeClr>
                </a:solidFill>
              </a:rPr>
              <a:t> </a:t>
            </a:r>
            <a:r>
              <a:rPr lang="en-US" dirty="0" err="1" smtClean="0">
                <a:solidFill>
                  <a:schemeClr val="bg2">
                    <a:lumMod val="25000"/>
                  </a:schemeClr>
                </a:solidFill>
              </a:rPr>
              <a:t>dengan</a:t>
            </a:r>
            <a:r>
              <a:rPr lang="en-US" dirty="0" smtClean="0">
                <a:solidFill>
                  <a:schemeClr val="bg2">
                    <a:lumMod val="25000"/>
                  </a:schemeClr>
                </a:solidFill>
              </a:rPr>
              <a:t> </a:t>
            </a:r>
            <a:r>
              <a:rPr lang="en-US" dirty="0" err="1" smtClean="0">
                <a:solidFill>
                  <a:schemeClr val="bg2">
                    <a:lumMod val="25000"/>
                  </a:schemeClr>
                </a:solidFill>
              </a:rPr>
              <a:t>struktur</a:t>
            </a:r>
            <a:r>
              <a:rPr lang="en-US" dirty="0" smtClean="0">
                <a:solidFill>
                  <a:schemeClr val="bg2">
                    <a:lumMod val="25000"/>
                  </a:schemeClr>
                </a:solidFill>
              </a:rPr>
              <a:t> </a:t>
            </a:r>
            <a:r>
              <a:rPr lang="en-US" dirty="0" err="1" smtClean="0">
                <a:solidFill>
                  <a:schemeClr val="bg2">
                    <a:lumMod val="25000"/>
                  </a:schemeClr>
                </a:solidFill>
              </a:rPr>
              <a:t>pekerjaan</a:t>
            </a:r>
            <a:r>
              <a:rPr lang="en-US" dirty="0" smtClean="0">
                <a:solidFill>
                  <a:schemeClr val="bg2">
                    <a:lumMod val="25000"/>
                  </a:schemeClr>
                </a:solidFill>
              </a:rPr>
              <a:t> </a:t>
            </a:r>
            <a:r>
              <a:rPr lang="en-US" dirty="0" err="1" smtClean="0">
                <a:solidFill>
                  <a:schemeClr val="bg2">
                    <a:lumMod val="25000"/>
                  </a:schemeClr>
                </a:solidFill>
              </a:rPr>
              <a:t>di</a:t>
            </a:r>
            <a:r>
              <a:rPr lang="en-US" dirty="0" smtClean="0">
                <a:solidFill>
                  <a:schemeClr val="bg2">
                    <a:lumMod val="25000"/>
                  </a:schemeClr>
                </a:solidFill>
              </a:rPr>
              <a:t> </a:t>
            </a:r>
            <a:r>
              <a:rPr lang="en-US" dirty="0" err="1" smtClean="0">
                <a:solidFill>
                  <a:schemeClr val="bg2">
                    <a:lumMod val="25000"/>
                  </a:schemeClr>
                </a:solidFill>
              </a:rPr>
              <a:t>berbagai</a:t>
            </a:r>
            <a:r>
              <a:rPr lang="en-US" dirty="0" smtClean="0">
                <a:solidFill>
                  <a:schemeClr val="bg2">
                    <a:lumMod val="25000"/>
                  </a:schemeClr>
                </a:solidFill>
              </a:rPr>
              <a:t> </a:t>
            </a:r>
            <a:r>
              <a:rPr lang="en-US" dirty="0" err="1" smtClean="0">
                <a:solidFill>
                  <a:schemeClr val="bg2">
                    <a:lumMod val="25000"/>
                  </a:schemeClr>
                </a:solidFill>
              </a:rPr>
              <a:t>sektor</a:t>
            </a:r>
            <a:r>
              <a:rPr lang="en-US" dirty="0" smtClean="0">
                <a:solidFill>
                  <a:schemeClr val="bg2">
                    <a:lumMod val="25000"/>
                  </a:schemeClr>
                </a:solidFill>
              </a:rPr>
              <a:t>. </a:t>
            </a:r>
          </a:p>
          <a:p>
            <a:pPr eaLnBrk="1" fontAlgn="auto" hangingPunct="1">
              <a:spcBef>
                <a:spcPts val="1800"/>
              </a:spcBef>
              <a:spcAft>
                <a:spcPts val="0"/>
              </a:spcAft>
              <a:buFont typeface="Arial" pitchFamily="34" charset="0"/>
              <a:buChar char="•"/>
              <a:defRPr/>
            </a:pPr>
            <a:r>
              <a:rPr lang="en-AU" b="1" dirty="0" err="1" smtClean="0">
                <a:solidFill>
                  <a:schemeClr val="accent2">
                    <a:lumMod val="50000"/>
                  </a:schemeClr>
                </a:solidFill>
              </a:rPr>
              <a:t>KKNI</a:t>
            </a:r>
            <a:r>
              <a:rPr lang="en-AU" b="1" dirty="0" smtClean="0">
                <a:solidFill>
                  <a:schemeClr val="accent2">
                    <a:lumMod val="50000"/>
                  </a:schemeClr>
                </a:solidFill>
              </a:rPr>
              <a:t> </a:t>
            </a:r>
            <a:r>
              <a:rPr lang="en-AU" dirty="0" err="1" smtClean="0">
                <a:solidFill>
                  <a:schemeClr val="accent2">
                    <a:lumMod val="50000"/>
                  </a:schemeClr>
                </a:solidFill>
              </a:rPr>
              <a:t>merupakan</a:t>
            </a:r>
            <a:r>
              <a:rPr lang="en-AU" dirty="0" smtClean="0">
                <a:solidFill>
                  <a:schemeClr val="accent2">
                    <a:lumMod val="50000"/>
                  </a:schemeClr>
                </a:solidFill>
              </a:rPr>
              <a:t> </a:t>
            </a:r>
            <a:r>
              <a:rPr lang="en-AU" b="1" dirty="0" err="1" smtClean="0">
                <a:solidFill>
                  <a:schemeClr val="accent2">
                    <a:lumMod val="50000"/>
                  </a:schemeClr>
                </a:solidFill>
              </a:rPr>
              <a:t>perwujudan</a:t>
            </a:r>
            <a:r>
              <a:rPr lang="en-AU" b="1" dirty="0" smtClean="0">
                <a:solidFill>
                  <a:schemeClr val="accent2">
                    <a:lumMod val="50000"/>
                  </a:schemeClr>
                </a:solidFill>
              </a:rPr>
              <a:t> </a:t>
            </a:r>
            <a:r>
              <a:rPr lang="en-AU" b="1" dirty="0" err="1" smtClean="0">
                <a:solidFill>
                  <a:schemeClr val="accent2">
                    <a:lumMod val="50000"/>
                  </a:schemeClr>
                </a:solidFill>
              </a:rPr>
              <a:t>mutu</a:t>
            </a:r>
            <a:r>
              <a:rPr lang="en-AU" b="1" dirty="0" smtClean="0">
                <a:solidFill>
                  <a:schemeClr val="accent2">
                    <a:lumMod val="50000"/>
                  </a:schemeClr>
                </a:solidFill>
              </a:rPr>
              <a:t> </a:t>
            </a:r>
            <a:r>
              <a:rPr lang="en-AU" b="1" dirty="0" err="1" smtClean="0">
                <a:solidFill>
                  <a:schemeClr val="accent2">
                    <a:lumMod val="50000"/>
                  </a:schemeClr>
                </a:solidFill>
              </a:rPr>
              <a:t>dan</a:t>
            </a:r>
            <a:r>
              <a:rPr lang="en-AU" b="1" dirty="0" smtClean="0">
                <a:solidFill>
                  <a:schemeClr val="accent2">
                    <a:lumMod val="50000"/>
                  </a:schemeClr>
                </a:solidFill>
              </a:rPr>
              <a:t> </a:t>
            </a:r>
            <a:r>
              <a:rPr lang="en-AU" b="1" dirty="0" err="1" smtClean="0">
                <a:solidFill>
                  <a:schemeClr val="accent2">
                    <a:lumMod val="50000"/>
                  </a:schemeClr>
                </a:solidFill>
              </a:rPr>
              <a:t>jati</a:t>
            </a:r>
            <a:r>
              <a:rPr lang="en-AU" b="1" dirty="0" smtClean="0">
                <a:solidFill>
                  <a:schemeClr val="accent2">
                    <a:lumMod val="50000"/>
                  </a:schemeClr>
                </a:solidFill>
              </a:rPr>
              <a:t> </a:t>
            </a:r>
            <a:r>
              <a:rPr lang="en-AU" b="1" dirty="0" err="1" smtClean="0">
                <a:solidFill>
                  <a:schemeClr val="accent2">
                    <a:lumMod val="50000"/>
                  </a:schemeClr>
                </a:solidFill>
              </a:rPr>
              <a:t>diri</a:t>
            </a:r>
            <a:r>
              <a:rPr lang="en-AU" b="1" dirty="0" smtClean="0">
                <a:solidFill>
                  <a:schemeClr val="accent2">
                    <a:lumMod val="50000"/>
                  </a:schemeClr>
                </a:solidFill>
              </a:rPr>
              <a:t> </a:t>
            </a:r>
            <a:r>
              <a:rPr lang="en-AU" dirty="0" err="1" smtClean="0">
                <a:solidFill>
                  <a:schemeClr val="accent2">
                    <a:lumMod val="50000"/>
                  </a:schemeClr>
                </a:solidFill>
              </a:rPr>
              <a:t>Bangsa</a:t>
            </a:r>
            <a:r>
              <a:rPr lang="en-AU" dirty="0" smtClean="0">
                <a:solidFill>
                  <a:schemeClr val="accent2">
                    <a:lumMod val="50000"/>
                  </a:schemeClr>
                </a:solidFill>
              </a:rPr>
              <a:t> Indonesia </a:t>
            </a:r>
            <a:r>
              <a:rPr lang="en-AU" dirty="0" err="1" smtClean="0">
                <a:solidFill>
                  <a:schemeClr val="accent2">
                    <a:lumMod val="50000"/>
                  </a:schemeClr>
                </a:solidFill>
              </a:rPr>
              <a:t>terkait</a:t>
            </a:r>
            <a:r>
              <a:rPr lang="en-AU" dirty="0" smtClean="0">
                <a:solidFill>
                  <a:schemeClr val="accent2">
                    <a:lumMod val="50000"/>
                  </a:schemeClr>
                </a:solidFill>
              </a:rPr>
              <a:t> </a:t>
            </a:r>
            <a:r>
              <a:rPr lang="en-AU" dirty="0" err="1" smtClean="0">
                <a:solidFill>
                  <a:schemeClr val="accent2">
                    <a:lumMod val="50000"/>
                  </a:schemeClr>
                </a:solidFill>
              </a:rPr>
              <a:t>dengan</a:t>
            </a:r>
            <a:r>
              <a:rPr lang="en-AU" dirty="0" smtClean="0">
                <a:solidFill>
                  <a:schemeClr val="accent2">
                    <a:lumMod val="50000"/>
                  </a:schemeClr>
                </a:solidFill>
              </a:rPr>
              <a:t> </a:t>
            </a:r>
            <a:r>
              <a:rPr lang="en-AU" dirty="0" err="1" smtClean="0">
                <a:solidFill>
                  <a:schemeClr val="accent2">
                    <a:lumMod val="50000"/>
                  </a:schemeClr>
                </a:solidFill>
              </a:rPr>
              <a:t>sistem</a:t>
            </a:r>
            <a:r>
              <a:rPr lang="en-AU" dirty="0" smtClean="0">
                <a:solidFill>
                  <a:schemeClr val="accent2">
                    <a:lumMod val="50000"/>
                  </a:schemeClr>
                </a:solidFill>
              </a:rPr>
              <a:t> </a:t>
            </a:r>
            <a:r>
              <a:rPr lang="en-AU" dirty="0" err="1" smtClean="0">
                <a:solidFill>
                  <a:schemeClr val="accent2">
                    <a:lumMod val="50000"/>
                  </a:schemeClr>
                </a:solidFill>
              </a:rPr>
              <a:t>pendidikan</a:t>
            </a:r>
            <a:r>
              <a:rPr lang="en-AU" dirty="0" smtClean="0">
                <a:solidFill>
                  <a:schemeClr val="accent2">
                    <a:lumMod val="50000"/>
                  </a:schemeClr>
                </a:solidFill>
              </a:rPr>
              <a:t> </a:t>
            </a:r>
            <a:r>
              <a:rPr lang="en-AU" dirty="0" err="1" smtClean="0">
                <a:solidFill>
                  <a:schemeClr val="accent2">
                    <a:lumMod val="50000"/>
                  </a:schemeClr>
                </a:solidFill>
              </a:rPr>
              <a:t>dan</a:t>
            </a:r>
            <a:r>
              <a:rPr lang="en-AU" dirty="0" smtClean="0">
                <a:solidFill>
                  <a:schemeClr val="accent2">
                    <a:lumMod val="50000"/>
                  </a:schemeClr>
                </a:solidFill>
              </a:rPr>
              <a:t> </a:t>
            </a:r>
            <a:r>
              <a:rPr lang="en-AU" dirty="0" err="1" smtClean="0">
                <a:solidFill>
                  <a:schemeClr val="accent2">
                    <a:lumMod val="50000"/>
                  </a:schemeClr>
                </a:solidFill>
              </a:rPr>
              <a:t>pelatihan</a:t>
            </a:r>
            <a:r>
              <a:rPr lang="en-AU" dirty="0" smtClean="0">
                <a:solidFill>
                  <a:schemeClr val="accent2">
                    <a:lumMod val="50000"/>
                  </a:schemeClr>
                </a:solidFill>
              </a:rPr>
              <a:t> </a:t>
            </a:r>
            <a:r>
              <a:rPr lang="en-AU" dirty="0" err="1" smtClean="0">
                <a:solidFill>
                  <a:schemeClr val="accent2">
                    <a:lumMod val="50000"/>
                  </a:schemeClr>
                </a:solidFill>
              </a:rPr>
              <a:t>nasional</a:t>
            </a:r>
            <a:r>
              <a:rPr lang="en-AU" dirty="0" smtClean="0">
                <a:solidFill>
                  <a:schemeClr val="accent2">
                    <a:lumMod val="50000"/>
                  </a:schemeClr>
                </a:solidFill>
              </a:rPr>
              <a:t> yang </a:t>
            </a:r>
            <a:r>
              <a:rPr lang="en-AU" dirty="0" err="1" smtClean="0">
                <a:solidFill>
                  <a:schemeClr val="accent2">
                    <a:lumMod val="50000"/>
                  </a:schemeClr>
                </a:solidFill>
              </a:rPr>
              <a:t>dimiliki</a:t>
            </a:r>
            <a:r>
              <a:rPr lang="en-AU" dirty="0" smtClean="0">
                <a:solidFill>
                  <a:schemeClr val="accent2">
                    <a:lumMod val="50000"/>
                  </a:schemeClr>
                </a:solidFill>
              </a:rPr>
              <a:t> Indonesia</a:t>
            </a:r>
          </a:p>
        </p:txBody>
      </p:sp>
      <p:grpSp>
        <p:nvGrpSpPr>
          <p:cNvPr id="2" name="Group 68"/>
          <p:cNvGrpSpPr>
            <a:grpSpLocks/>
          </p:cNvGrpSpPr>
          <p:nvPr/>
        </p:nvGrpSpPr>
        <p:grpSpPr bwMode="auto">
          <a:xfrm>
            <a:off x="457200" y="822972"/>
            <a:ext cx="1189038" cy="5501628"/>
            <a:chOff x="189188" y="673342"/>
            <a:chExt cx="1447800" cy="5807093"/>
          </a:xfrm>
        </p:grpSpPr>
        <p:grpSp>
          <p:nvGrpSpPr>
            <p:cNvPr id="3" name="Group 21"/>
            <p:cNvGrpSpPr>
              <a:grpSpLocks/>
            </p:cNvGrpSpPr>
            <p:nvPr/>
          </p:nvGrpSpPr>
          <p:grpSpPr bwMode="auto">
            <a:xfrm>
              <a:off x="189188" y="673342"/>
              <a:ext cx="1447800" cy="5807093"/>
              <a:chOff x="189188" y="673342"/>
              <a:chExt cx="1447800" cy="5807093"/>
            </a:xfrm>
          </p:grpSpPr>
          <p:sp>
            <p:nvSpPr>
              <p:cNvPr id="52" name="Can 51"/>
              <p:cNvSpPr/>
              <p:nvPr/>
            </p:nvSpPr>
            <p:spPr>
              <a:xfrm>
                <a:off x="381000" y="5439503"/>
                <a:ext cx="1143000" cy="1040932"/>
              </a:xfrm>
              <a:prstGeom prst="can">
                <a:avLst>
                  <a:gd name="adj" fmla="val 50000"/>
                </a:avLst>
              </a:prstGeom>
              <a:solidFill>
                <a:srgbClr val="211B05"/>
              </a:solidFill>
              <a:ln>
                <a:solidFill>
                  <a:schemeClr val="bg2">
                    <a:lumMod val="75000"/>
                  </a:schemeClr>
                </a:solidFill>
              </a:ln>
            </p:spPr>
            <p:style>
              <a:lnRef idx="0">
                <a:schemeClr val="dk1"/>
              </a:lnRef>
              <a:fillRef idx="3">
                <a:schemeClr val="dk1"/>
              </a:fillRef>
              <a:effectRef idx="3">
                <a:schemeClr val="dk1"/>
              </a:effectRef>
              <a:fontRef idx="minor">
                <a:schemeClr val="lt1"/>
              </a:fontRef>
            </p:style>
            <p:txBody>
              <a:bodyPr anchor="ctr"/>
              <a:lstStyle/>
              <a:p>
                <a:pPr algn="ctr" fontAlgn="auto">
                  <a:spcBef>
                    <a:spcPts val="0"/>
                  </a:spcBef>
                  <a:spcAft>
                    <a:spcPts val="0"/>
                  </a:spcAft>
                  <a:defRPr/>
                </a:pPr>
                <a:endParaRPr lang="en-US"/>
              </a:p>
            </p:txBody>
          </p:sp>
          <p:sp>
            <p:nvSpPr>
              <p:cNvPr id="53" name="Can 2"/>
              <p:cNvSpPr/>
              <p:nvPr/>
            </p:nvSpPr>
            <p:spPr>
              <a:xfrm>
                <a:off x="381000" y="4856309"/>
                <a:ext cx="1143000" cy="1043161"/>
              </a:xfrm>
              <a:prstGeom prst="can">
                <a:avLst>
                  <a:gd name="adj" fmla="val 50000"/>
                </a:avLst>
              </a:prstGeom>
              <a:solidFill>
                <a:srgbClr val="2F2607"/>
              </a:solidFill>
              <a:ln>
                <a:solidFill>
                  <a:schemeClr val="bg2">
                    <a:lumMod val="75000"/>
                  </a:schemeClr>
                </a:solidFill>
              </a:ln>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4" name="Can 3"/>
              <p:cNvSpPr/>
              <p:nvPr/>
            </p:nvSpPr>
            <p:spPr>
              <a:xfrm>
                <a:off x="381000" y="4273115"/>
                <a:ext cx="1143000" cy="1025279"/>
              </a:xfrm>
              <a:prstGeom prst="can">
                <a:avLst>
                  <a:gd name="adj" fmla="val 50000"/>
                </a:avLst>
              </a:prstGeom>
              <a:solidFill>
                <a:srgbClr val="42360A"/>
              </a:solidFill>
              <a:ln>
                <a:solidFill>
                  <a:schemeClr val="bg2">
                    <a:lumMod val="75000"/>
                  </a:schemeClr>
                </a:solidFill>
              </a:ln>
            </p:spPr>
            <p:style>
              <a:lnRef idx="0">
                <a:schemeClr val="accent2"/>
              </a:lnRef>
              <a:fillRef idx="3">
                <a:schemeClr val="accent2"/>
              </a:fillRef>
              <a:effectRef idx="3">
                <a:schemeClr val="accent2"/>
              </a:effectRef>
              <a:fontRef idx="minor">
                <a:schemeClr val="lt1"/>
              </a:fontRef>
            </p:style>
            <p:txBody>
              <a:bodyPr anchor="ctr"/>
              <a:lstStyle/>
              <a:p>
                <a:pPr algn="ctr" fontAlgn="auto">
                  <a:spcBef>
                    <a:spcPts val="0"/>
                  </a:spcBef>
                  <a:spcAft>
                    <a:spcPts val="0"/>
                  </a:spcAft>
                  <a:defRPr/>
                </a:pPr>
                <a:endParaRPr lang="en-US"/>
              </a:p>
            </p:txBody>
          </p:sp>
          <p:sp>
            <p:nvSpPr>
              <p:cNvPr id="55" name="Can 4"/>
              <p:cNvSpPr/>
              <p:nvPr/>
            </p:nvSpPr>
            <p:spPr>
              <a:xfrm>
                <a:off x="381000" y="3669811"/>
                <a:ext cx="1143000" cy="1041825"/>
              </a:xfrm>
              <a:prstGeom prst="can">
                <a:avLst>
                  <a:gd name="adj" fmla="val 50000"/>
                </a:avLst>
              </a:prstGeom>
              <a:solidFill>
                <a:srgbClr val="50410C"/>
              </a:solidFill>
              <a:ln>
                <a:solidFill>
                  <a:schemeClr val="bg2">
                    <a:lumMod val="75000"/>
                  </a:schemeClr>
                </a:solidFill>
              </a:ln>
            </p:spPr>
            <p:style>
              <a:lnRef idx="0">
                <a:schemeClr val="accent3"/>
              </a:lnRef>
              <a:fillRef idx="3">
                <a:schemeClr val="accent3"/>
              </a:fillRef>
              <a:effectRef idx="3">
                <a:schemeClr val="accent3"/>
              </a:effectRef>
              <a:fontRef idx="minor">
                <a:schemeClr val="lt1"/>
              </a:fontRef>
            </p:style>
            <p:txBody>
              <a:bodyPr anchor="ctr"/>
              <a:lstStyle/>
              <a:p>
                <a:pPr algn="ctr" fontAlgn="auto">
                  <a:spcBef>
                    <a:spcPts val="0"/>
                  </a:spcBef>
                  <a:spcAft>
                    <a:spcPts val="0"/>
                  </a:spcAft>
                  <a:defRPr/>
                </a:pPr>
                <a:endParaRPr lang="en-US"/>
              </a:p>
            </p:txBody>
          </p:sp>
          <p:sp>
            <p:nvSpPr>
              <p:cNvPr id="56" name="Can 5"/>
              <p:cNvSpPr/>
              <p:nvPr/>
            </p:nvSpPr>
            <p:spPr>
              <a:xfrm>
                <a:off x="381000" y="3066506"/>
                <a:ext cx="1143000" cy="1060102"/>
              </a:xfrm>
              <a:prstGeom prst="can">
                <a:avLst>
                  <a:gd name="adj" fmla="val 50000"/>
                </a:avLst>
              </a:prstGeom>
              <a:solidFill>
                <a:srgbClr val="65530F"/>
              </a:solidFill>
              <a:ln>
                <a:solidFill>
                  <a:schemeClr val="bg2">
                    <a:lumMod val="75000"/>
                  </a:schemeClr>
                </a:solidFill>
              </a:ln>
            </p:spPr>
            <p:style>
              <a:lnRef idx="0">
                <a:schemeClr val="accent4"/>
              </a:lnRef>
              <a:fillRef idx="3">
                <a:schemeClr val="accent4"/>
              </a:fillRef>
              <a:effectRef idx="3">
                <a:schemeClr val="accent4"/>
              </a:effectRef>
              <a:fontRef idx="minor">
                <a:schemeClr val="lt1"/>
              </a:fontRef>
            </p:style>
            <p:txBody>
              <a:bodyPr anchor="ctr"/>
              <a:lstStyle/>
              <a:p>
                <a:pPr algn="ctr" fontAlgn="auto">
                  <a:spcBef>
                    <a:spcPts val="0"/>
                  </a:spcBef>
                  <a:spcAft>
                    <a:spcPts val="0"/>
                  </a:spcAft>
                  <a:defRPr/>
                </a:pPr>
                <a:endParaRPr lang="en-US"/>
              </a:p>
            </p:txBody>
          </p:sp>
          <p:sp>
            <p:nvSpPr>
              <p:cNvPr id="57" name="Can 6"/>
              <p:cNvSpPr/>
              <p:nvPr/>
            </p:nvSpPr>
            <p:spPr>
              <a:xfrm>
                <a:off x="381000" y="2463202"/>
                <a:ext cx="1143000" cy="1085167"/>
              </a:xfrm>
              <a:prstGeom prst="can">
                <a:avLst>
                  <a:gd name="adj" fmla="val 50000"/>
                </a:avLst>
              </a:prstGeom>
              <a:solidFill>
                <a:srgbClr val="866E14"/>
              </a:solidFill>
              <a:ln>
                <a:solidFill>
                  <a:schemeClr val="bg2">
                    <a:lumMod val="75000"/>
                  </a:schemeClr>
                </a:solidFill>
              </a:ln>
            </p:spPr>
            <p:style>
              <a:lnRef idx="0">
                <a:schemeClr val="accent5"/>
              </a:lnRef>
              <a:fillRef idx="3">
                <a:schemeClr val="accent5"/>
              </a:fillRef>
              <a:effectRef idx="3">
                <a:schemeClr val="accent5"/>
              </a:effectRef>
              <a:fontRef idx="minor">
                <a:schemeClr val="lt1"/>
              </a:fontRef>
            </p:style>
            <p:txBody>
              <a:bodyPr anchor="ctr"/>
              <a:lstStyle/>
              <a:p>
                <a:pPr algn="ctr" fontAlgn="auto">
                  <a:spcBef>
                    <a:spcPts val="0"/>
                  </a:spcBef>
                  <a:spcAft>
                    <a:spcPts val="0"/>
                  </a:spcAft>
                  <a:defRPr/>
                </a:pPr>
                <a:endParaRPr lang="en-US"/>
              </a:p>
            </p:txBody>
          </p:sp>
          <p:sp>
            <p:nvSpPr>
              <p:cNvPr id="58" name="Can 7"/>
              <p:cNvSpPr/>
              <p:nvPr/>
            </p:nvSpPr>
            <p:spPr>
              <a:xfrm>
                <a:off x="381000" y="1819678"/>
                <a:ext cx="1143000" cy="1127744"/>
              </a:xfrm>
              <a:prstGeom prst="can">
                <a:avLst>
                  <a:gd name="adj" fmla="val 50000"/>
                </a:avLst>
              </a:prstGeom>
              <a:solidFill>
                <a:srgbClr val="9D8017"/>
              </a:solidFill>
              <a:ln>
                <a:solidFill>
                  <a:schemeClr val="bg2">
                    <a:lumMod val="75000"/>
                  </a:schemeClr>
                </a:solidFill>
              </a:ln>
            </p:spPr>
            <p:style>
              <a:lnRef idx="0">
                <a:schemeClr val="accent6"/>
              </a:lnRef>
              <a:fillRef idx="3">
                <a:schemeClr val="accent6"/>
              </a:fillRef>
              <a:effectRef idx="3">
                <a:schemeClr val="accent6"/>
              </a:effectRef>
              <a:fontRef idx="minor">
                <a:schemeClr val="lt1"/>
              </a:fontRef>
            </p:style>
            <p:txBody>
              <a:bodyPr anchor="ctr"/>
              <a:lstStyle/>
              <a:p>
                <a:pPr algn="ctr" fontAlgn="auto">
                  <a:spcBef>
                    <a:spcPts val="0"/>
                  </a:spcBef>
                  <a:spcAft>
                    <a:spcPts val="0"/>
                  </a:spcAft>
                  <a:defRPr/>
                </a:pPr>
                <a:endParaRPr lang="en-US"/>
              </a:p>
            </p:txBody>
          </p:sp>
          <p:sp>
            <p:nvSpPr>
              <p:cNvPr id="59" name="Can 8"/>
              <p:cNvSpPr/>
              <p:nvPr/>
            </p:nvSpPr>
            <p:spPr>
              <a:xfrm>
                <a:off x="381000" y="1256595"/>
                <a:ext cx="1143000" cy="1112049"/>
              </a:xfrm>
              <a:prstGeom prst="can">
                <a:avLst>
                  <a:gd name="adj" fmla="val 50000"/>
                </a:avLst>
              </a:prstGeom>
              <a:solidFill>
                <a:srgbClr val="B7961B"/>
              </a:solidFill>
              <a:ln>
                <a:solidFill>
                  <a:schemeClr val="bg2">
                    <a:lumMod val="75000"/>
                  </a:schemeClr>
                </a:solidFill>
              </a:ln>
            </p:spPr>
            <p:style>
              <a:lnRef idx="0">
                <a:schemeClr val="accent2"/>
              </a:lnRef>
              <a:fillRef idx="3">
                <a:schemeClr val="accent2"/>
              </a:fillRef>
              <a:effectRef idx="3">
                <a:schemeClr val="accent2"/>
              </a:effectRef>
              <a:fontRef idx="minor">
                <a:schemeClr val="lt1"/>
              </a:fontRef>
            </p:style>
            <p:txBody>
              <a:bodyPr anchor="ctr"/>
              <a:lstStyle/>
              <a:p>
                <a:pPr algn="ctr" fontAlgn="auto">
                  <a:spcBef>
                    <a:spcPts val="0"/>
                  </a:spcBef>
                  <a:spcAft>
                    <a:spcPts val="0"/>
                  </a:spcAft>
                  <a:defRPr/>
                </a:pPr>
                <a:endParaRPr lang="en-US"/>
              </a:p>
            </p:txBody>
          </p:sp>
          <p:sp>
            <p:nvSpPr>
              <p:cNvPr id="60" name="Can 9"/>
              <p:cNvSpPr/>
              <p:nvPr/>
            </p:nvSpPr>
            <p:spPr>
              <a:xfrm>
                <a:off x="381000" y="773951"/>
                <a:ext cx="1143000" cy="978649"/>
              </a:xfrm>
              <a:prstGeom prst="can">
                <a:avLst>
                  <a:gd name="adj" fmla="val 50000"/>
                </a:avLst>
              </a:prstGeom>
              <a:solidFill>
                <a:srgbClr val="E2BF3E"/>
              </a:solidFill>
              <a:ln>
                <a:solidFill>
                  <a:schemeClr val="bg2">
                    <a:lumMod val="75000"/>
                  </a:schemeClr>
                </a:solidFill>
              </a:ln>
            </p:spPr>
            <p:style>
              <a:lnRef idx="0">
                <a:schemeClr val="accent3"/>
              </a:lnRef>
              <a:fillRef idx="3">
                <a:schemeClr val="accent3"/>
              </a:fillRef>
              <a:effectRef idx="3">
                <a:schemeClr val="accent3"/>
              </a:effectRef>
              <a:fontRef idx="minor">
                <a:schemeClr val="lt1"/>
              </a:fontRef>
            </p:style>
            <p:txBody>
              <a:bodyPr anchor="ctr"/>
              <a:lstStyle/>
              <a:p>
                <a:pPr algn="ctr" fontAlgn="auto">
                  <a:spcBef>
                    <a:spcPts val="0"/>
                  </a:spcBef>
                  <a:spcAft>
                    <a:spcPts val="0"/>
                  </a:spcAft>
                  <a:defRPr/>
                </a:pPr>
                <a:endParaRPr lang="en-US"/>
              </a:p>
            </p:txBody>
          </p:sp>
          <p:sp>
            <p:nvSpPr>
              <p:cNvPr id="61" name="Rectangle 60"/>
              <p:cNvSpPr/>
              <p:nvPr/>
            </p:nvSpPr>
            <p:spPr>
              <a:xfrm rot="21446453">
                <a:off x="189188" y="673342"/>
                <a:ext cx="1447800" cy="487298"/>
              </a:xfrm>
              <a:prstGeom prst="rect">
                <a:avLst/>
              </a:prstGeom>
              <a:noFill/>
              <a:effectLst>
                <a:outerShdw blurRad="76200" dir="13500000" sy="23000" kx="1200000" algn="br" rotWithShape="0">
                  <a:prstClr val="black">
                    <a:alpha val="20000"/>
                  </a:prstClr>
                </a:outerShdw>
              </a:effectLst>
              <a:scene3d>
                <a:camera prst="isometricRightUp"/>
                <a:lightRig rig="threePt" dir="t"/>
              </a:scene3d>
            </p:spPr>
            <p:txBody>
              <a:bodyPr>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fontAlgn="auto">
                  <a:spcBef>
                    <a:spcPts val="0"/>
                  </a:spcBef>
                  <a:spcAft>
                    <a:spcPts val="0"/>
                  </a:spcAft>
                  <a:defRPr/>
                </a:pPr>
                <a:r>
                  <a:rPr lang="en-US" sz="24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mn-lt"/>
                  </a:rPr>
                  <a:t>KKNI</a:t>
                </a:r>
              </a:p>
            </p:txBody>
          </p:sp>
        </p:grpSp>
        <p:sp>
          <p:nvSpPr>
            <p:cNvPr id="24" name="TextBox 10"/>
            <p:cNvSpPr txBox="1">
              <a:spLocks noChangeArrowheads="1"/>
            </p:cNvSpPr>
            <p:nvPr/>
          </p:nvSpPr>
          <p:spPr bwMode="auto">
            <a:xfrm>
              <a:off x="745885" y="5920770"/>
              <a:ext cx="456182" cy="524477"/>
            </a:xfrm>
            <a:prstGeom prst="rect">
              <a:avLst/>
            </a:prstGeom>
            <a:noFill/>
            <a:ln w="9525">
              <a:noFill/>
              <a:miter lim="800000"/>
              <a:headEnd/>
              <a:tailEnd/>
            </a:ln>
          </p:spPr>
          <p:txBody>
            <a:bodyPr>
              <a:spAutoFit/>
            </a:bodyPr>
            <a:lstStyle/>
            <a:p>
              <a:pPr fontAlgn="auto">
                <a:spcBef>
                  <a:spcPts val="0"/>
                </a:spcBef>
                <a:spcAft>
                  <a:spcPts val="0"/>
                </a:spcAft>
                <a:defRPr/>
              </a:pPr>
              <a:r>
                <a:rPr lang="en-US" sz="2800" b="1" dirty="0">
                  <a:solidFill>
                    <a:schemeClr val="bg1"/>
                  </a:solidFill>
                  <a:effectLst>
                    <a:outerShdw blurRad="38100" dist="38100" dir="2700000" algn="tl">
                      <a:srgbClr val="000000">
                        <a:alpha val="43137"/>
                      </a:srgbClr>
                    </a:outerShdw>
                  </a:effectLst>
                  <a:latin typeface="+mn-lt"/>
                </a:rPr>
                <a:t>1</a:t>
              </a:r>
              <a:endParaRPr lang="en-US" b="1" dirty="0">
                <a:solidFill>
                  <a:schemeClr val="bg1"/>
                </a:solidFill>
                <a:effectLst>
                  <a:outerShdw blurRad="38100" dist="38100" dir="2700000" algn="tl">
                    <a:srgbClr val="000000">
                      <a:alpha val="43137"/>
                    </a:srgbClr>
                  </a:outerShdw>
                </a:effectLst>
                <a:latin typeface="+mn-lt"/>
              </a:endParaRPr>
            </a:p>
          </p:txBody>
        </p:sp>
        <p:sp>
          <p:nvSpPr>
            <p:cNvPr id="44" name="TextBox 11"/>
            <p:cNvSpPr txBox="1">
              <a:spLocks noChangeArrowheads="1"/>
            </p:cNvSpPr>
            <p:nvPr/>
          </p:nvSpPr>
          <p:spPr bwMode="auto">
            <a:xfrm>
              <a:off x="761349" y="5364457"/>
              <a:ext cx="458116" cy="522800"/>
            </a:xfrm>
            <a:prstGeom prst="rect">
              <a:avLst/>
            </a:prstGeom>
            <a:noFill/>
            <a:ln w="9525">
              <a:noFill/>
              <a:miter lim="800000"/>
              <a:headEnd/>
              <a:tailEnd/>
            </a:ln>
          </p:spPr>
          <p:txBody>
            <a:bodyPr>
              <a:spAutoFit/>
            </a:bodyPr>
            <a:lstStyle/>
            <a:p>
              <a:pPr fontAlgn="auto">
                <a:spcBef>
                  <a:spcPts val="0"/>
                </a:spcBef>
                <a:spcAft>
                  <a:spcPts val="0"/>
                </a:spcAft>
                <a:defRPr/>
              </a:pPr>
              <a:r>
                <a:rPr lang="en-US" sz="2800" b="1" dirty="0">
                  <a:solidFill>
                    <a:schemeClr val="bg1"/>
                  </a:solidFill>
                  <a:effectLst>
                    <a:outerShdw blurRad="38100" dist="38100" dir="2700000" algn="tl">
                      <a:srgbClr val="000000">
                        <a:alpha val="43137"/>
                      </a:srgbClr>
                    </a:outerShdw>
                  </a:effectLst>
                  <a:latin typeface="+mn-lt"/>
                </a:rPr>
                <a:t>2</a:t>
              </a:r>
              <a:endParaRPr lang="en-US" b="1" dirty="0">
                <a:solidFill>
                  <a:schemeClr val="bg1"/>
                </a:solidFill>
                <a:effectLst>
                  <a:outerShdw blurRad="38100" dist="38100" dir="2700000" algn="tl">
                    <a:srgbClr val="000000">
                      <a:alpha val="43137"/>
                    </a:srgbClr>
                  </a:outerShdw>
                </a:effectLst>
                <a:latin typeface="+mn-lt"/>
              </a:endParaRPr>
            </a:p>
          </p:txBody>
        </p:sp>
        <p:sp>
          <p:nvSpPr>
            <p:cNvPr id="45" name="TextBox 12"/>
            <p:cNvSpPr txBox="1">
              <a:spLocks noChangeArrowheads="1"/>
            </p:cNvSpPr>
            <p:nvPr/>
          </p:nvSpPr>
          <p:spPr bwMode="auto">
            <a:xfrm>
              <a:off x="761349" y="4776307"/>
              <a:ext cx="458116" cy="524476"/>
            </a:xfrm>
            <a:prstGeom prst="rect">
              <a:avLst/>
            </a:prstGeom>
            <a:noFill/>
            <a:ln w="9525">
              <a:noFill/>
              <a:miter lim="800000"/>
              <a:headEnd/>
              <a:tailEnd/>
            </a:ln>
          </p:spPr>
          <p:txBody>
            <a:bodyPr>
              <a:spAutoFit/>
            </a:bodyPr>
            <a:lstStyle/>
            <a:p>
              <a:pPr fontAlgn="auto">
                <a:spcBef>
                  <a:spcPts val="0"/>
                </a:spcBef>
                <a:spcAft>
                  <a:spcPts val="0"/>
                </a:spcAft>
                <a:defRPr/>
              </a:pPr>
              <a:r>
                <a:rPr lang="en-US" sz="2800" b="1" dirty="0">
                  <a:solidFill>
                    <a:schemeClr val="bg1"/>
                  </a:solidFill>
                  <a:effectLst>
                    <a:outerShdw blurRad="38100" dist="38100" dir="2700000" algn="tl">
                      <a:srgbClr val="000000">
                        <a:alpha val="43137"/>
                      </a:srgbClr>
                    </a:outerShdw>
                  </a:effectLst>
                  <a:latin typeface="+mn-lt"/>
                </a:rPr>
                <a:t>3</a:t>
              </a:r>
              <a:endParaRPr lang="en-US" b="1" dirty="0">
                <a:solidFill>
                  <a:schemeClr val="bg1"/>
                </a:solidFill>
                <a:effectLst>
                  <a:outerShdw blurRad="38100" dist="38100" dir="2700000" algn="tl">
                    <a:srgbClr val="000000">
                      <a:alpha val="43137"/>
                    </a:srgbClr>
                  </a:outerShdw>
                </a:effectLst>
                <a:latin typeface="+mn-lt"/>
              </a:endParaRPr>
            </a:p>
          </p:txBody>
        </p:sp>
        <p:sp>
          <p:nvSpPr>
            <p:cNvPr id="46" name="TextBox 13"/>
            <p:cNvSpPr txBox="1">
              <a:spLocks noChangeArrowheads="1"/>
            </p:cNvSpPr>
            <p:nvPr/>
          </p:nvSpPr>
          <p:spPr bwMode="auto">
            <a:xfrm>
              <a:off x="745885" y="4136212"/>
              <a:ext cx="456182" cy="524476"/>
            </a:xfrm>
            <a:prstGeom prst="rect">
              <a:avLst/>
            </a:prstGeom>
            <a:noFill/>
            <a:ln w="9525">
              <a:noFill/>
              <a:miter lim="800000"/>
              <a:headEnd/>
              <a:tailEnd/>
            </a:ln>
          </p:spPr>
          <p:txBody>
            <a:bodyPr>
              <a:spAutoFit/>
            </a:bodyPr>
            <a:lstStyle/>
            <a:p>
              <a:pPr fontAlgn="auto">
                <a:spcBef>
                  <a:spcPts val="0"/>
                </a:spcBef>
                <a:spcAft>
                  <a:spcPts val="0"/>
                </a:spcAft>
                <a:defRPr/>
              </a:pPr>
              <a:r>
                <a:rPr lang="en-US" sz="2800" b="1" dirty="0">
                  <a:solidFill>
                    <a:schemeClr val="bg1"/>
                  </a:solidFill>
                  <a:effectLst>
                    <a:outerShdw blurRad="38100" dist="38100" dir="2700000" algn="tl">
                      <a:srgbClr val="000000">
                        <a:alpha val="43137"/>
                      </a:srgbClr>
                    </a:outerShdw>
                  </a:effectLst>
                  <a:latin typeface="+mn-lt"/>
                </a:rPr>
                <a:t>4</a:t>
              </a:r>
              <a:endParaRPr lang="en-US" b="1" dirty="0">
                <a:solidFill>
                  <a:schemeClr val="bg1"/>
                </a:solidFill>
                <a:effectLst>
                  <a:outerShdw blurRad="38100" dist="38100" dir="2700000" algn="tl">
                    <a:srgbClr val="000000">
                      <a:alpha val="43137"/>
                    </a:srgbClr>
                  </a:outerShdw>
                </a:effectLst>
                <a:latin typeface="+mn-lt"/>
              </a:endParaRPr>
            </a:p>
          </p:txBody>
        </p:sp>
        <p:sp>
          <p:nvSpPr>
            <p:cNvPr id="47" name="TextBox 14"/>
            <p:cNvSpPr txBox="1">
              <a:spLocks noChangeArrowheads="1"/>
            </p:cNvSpPr>
            <p:nvPr/>
          </p:nvSpPr>
          <p:spPr bwMode="auto">
            <a:xfrm>
              <a:off x="761349" y="3594979"/>
              <a:ext cx="458116" cy="524477"/>
            </a:xfrm>
            <a:prstGeom prst="rect">
              <a:avLst/>
            </a:prstGeom>
            <a:noFill/>
            <a:ln w="9525">
              <a:noFill/>
              <a:miter lim="800000"/>
              <a:headEnd/>
              <a:tailEnd/>
            </a:ln>
          </p:spPr>
          <p:txBody>
            <a:bodyPr>
              <a:spAutoFit/>
            </a:bodyPr>
            <a:lstStyle/>
            <a:p>
              <a:pPr fontAlgn="auto">
                <a:spcBef>
                  <a:spcPts val="0"/>
                </a:spcBef>
                <a:spcAft>
                  <a:spcPts val="0"/>
                </a:spcAft>
                <a:defRPr/>
              </a:pPr>
              <a:r>
                <a:rPr lang="en-US" sz="2800" b="1" dirty="0">
                  <a:solidFill>
                    <a:schemeClr val="bg1"/>
                  </a:solidFill>
                  <a:effectLst>
                    <a:outerShdw blurRad="38100" dist="38100" dir="2700000" algn="tl">
                      <a:srgbClr val="000000">
                        <a:alpha val="43137"/>
                      </a:srgbClr>
                    </a:outerShdw>
                  </a:effectLst>
                  <a:latin typeface="+mn-lt"/>
                </a:rPr>
                <a:t>5</a:t>
              </a:r>
              <a:endParaRPr lang="en-US" b="1" dirty="0">
                <a:solidFill>
                  <a:schemeClr val="bg1"/>
                </a:solidFill>
                <a:effectLst>
                  <a:outerShdw blurRad="38100" dist="38100" dir="2700000" algn="tl">
                    <a:srgbClr val="000000">
                      <a:alpha val="43137"/>
                    </a:srgbClr>
                  </a:outerShdw>
                </a:effectLst>
                <a:latin typeface="+mn-lt"/>
              </a:endParaRPr>
            </a:p>
          </p:txBody>
        </p:sp>
        <p:sp>
          <p:nvSpPr>
            <p:cNvPr id="48" name="TextBox 47"/>
            <p:cNvSpPr txBox="1"/>
            <p:nvPr/>
          </p:nvSpPr>
          <p:spPr>
            <a:xfrm>
              <a:off x="738153" y="2418678"/>
              <a:ext cx="458116" cy="522800"/>
            </a:xfrm>
            <a:prstGeom prst="rect">
              <a:avLst/>
            </a:prstGeom>
            <a:noFill/>
            <a:ln>
              <a:noFill/>
            </a:ln>
          </p:spPr>
          <p:txBody>
            <a:bodyPr>
              <a:spAutoFit/>
            </a:bodyPr>
            <a:lstStyle/>
            <a:p>
              <a:pPr fontAlgn="auto">
                <a:spcBef>
                  <a:spcPts val="0"/>
                </a:spcBef>
                <a:spcAft>
                  <a:spcPts val="0"/>
                </a:spcAft>
                <a:defRPr/>
              </a:pPr>
              <a:r>
                <a:rPr lang="en-US" sz="2800" b="1" dirty="0">
                  <a:solidFill>
                    <a:schemeClr val="bg1"/>
                  </a:solidFill>
                  <a:effectLst>
                    <a:outerShdw blurRad="38100" dist="38100" dir="2700000" algn="tl">
                      <a:srgbClr val="000000">
                        <a:alpha val="43137"/>
                      </a:srgbClr>
                    </a:outerShdw>
                  </a:effectLst>
                  <a:latin typeface="+mn-lt"/>
                </a:rPr>
                <a:t>7</a:t>
              </a:r>
              <a:endParaRPr lang="en-US" b="1" dirty="0">
                <a:solidFill>
                  <a:schemeClr val="bg1"/>
                </a:solidFill>
                <a:effectLst>
                  <a:outerShdw blurRad="38100" dist="38100" dir="2700000" algn="tl">
                    <a:srgbClr val="000000">
                      <a:alpha val="43137"/>
                    </a:srgbClr>
                  </a:outerShdw>
                </a:effectLst>
                <a:latin typeface="+mn-lt"/>
              </a:endParaRPr>
            </a:p>
          </p:txBody>
        </p:sp>
        <p:sp>
          <p:nvSpPr>
            <p:cNvPr id="49" name="TextBox 48"/>
            <p:cNvSpPr txBox="1"/>
            <p:nvPr/>
          </p:nvSpPr>
          <p:spPr>
            <a:xfrm>
              <a:off x="714958" y="1807069"/>
              <a:ext cx="458116" cy="522800"/>
            </a:xfrm>
            <a:prstGeom prst="rect">
              <a:avLst/>
            </a:prstGeom>
            <a:noFill/>
            <a:ln>
              <a:noFill/>
            </a:ln>
          </p:spPr>
          <p:txBody>
            <a:bodyPr>
              <a:spAutoFit/>
            </a:bodyPr>
            <a:lstStyle/>
            <a:p>
              <a:pPr fontAlgn="auto">
                <a:spcBef>
                  <a:spcPts val="0"/>
                </a:spcBef>
                <a:spcAft>
                  <a:spcPts val="0"/>
                </a:spcAft>
                <a:defRPr/>
              </a:pPr>
              <a:r>
                <a:rPr lang="en-US" sz="2800" b="1" dirty="0">
                  <a:solidFill>
                    <a:schemeClr val="bg1"/>
                  </a:solidFill>
                  <a:effectLst>
                    <a:outerShdw blurRad="38100" dist="38100" dir="2700000" algn="tl">
                      <a:srgbClr val="000000">
                        <a:alpha val="43137"/>
                      </a:srgbClr>
                    </a:outerShdw>
                  </a:effectLst>
                  <a:latin typeface="+mn-lt"/>
                </a:rPr>
                <a:t>8</a:t>
              </a:r>
              <a:endParaRPr lang="en-US" b="1" dirty="0">
                <a:solidFill>
                  <a:schemeClr val="bg1"/>
                </a:solidFill>
                <a:effectLst>
                  <a:outerShdw blurRad="38100" dist="38100" dir="2700000" algn="tl">
                    <a:srgbClr val="000000">
                      <a:alpha val="43137"/>
                    </a:srgbClr>
                  </a:outerShdw>
                </a:effectLst>
                <a:latin typeface="+mn-lt"/>
              </a:endParaRPr>
            </a:p>
          </p:txBody>
        </p:sp>
        <p:sp>
          <p:nvSpPr>
            <p:cNvPr id="50" name="TextBox 49"/>
            <p:cNvSpPr txBox="1"/>
            <p:nvPr/>
          </p:nvSpPr>
          <p:spPr>
            <a:xfrm>
              <a:off x="761349" y="1217243"/>
              <a:ext cx="458116" cy="522800"/>
            </a:xfrm>
            <a:prstGeom prst="rect">
              <a:avLst/>
            </a:prstGeom>
            <a:noFill/>
            <a:ln>
              <a:noFill/>
            </a:ln>
          </p:spPr>
          <p:txBody>
            <a:bodyPr>
              <a:spAutoFit/>
            </a:bodyPr>
            <a:lstStyle/>
            <a:p>
              <a:pPr fontAlgn="auto">
                <a:spcBef>
                  <a:spcPts val="0"/>
                </a:spcBef>
                <a:spcAft>
                  <a:spcPts val="0"/>
                </a:spcAft>
                <a:defRPr/>
              </a:pPr>
              <a:r>
                <a:rPr lang="en-US" sz="2800" b="1" dirty="0">
                  <a:solidFill>
                    <a:schemeClr val="bg1"/>
                  </a:solidFill>
                  <a:effectLst>
                    <a:outerShdw blurRad="38100" dist="38100" dir="2700000" algn="tl">
                      <a:srgbClr val="000000">
                        <a:alpha val="43137"/>
                      </a:srgbClr>
                    </a:outerShdw>
                  </a:effectLst>
                  <a:latin typeface="+mn-lt"/>
                </a:rPr>
                <a:t>9</a:t>
              </a:r>
              <a:endParaRPr lang="en-US" b="1" dirty="0">
                <a:solidFill>
                  <a:schemeClr val="bg1"/>
                </a:solidFill>
                <a:effectLst>
                  <a:outerShdw blurRad="38100" dist="38100" dir="2700000" algn="tl">
                    <a:srgbClr val="000000">
                      <a:alpha val="43137"/>
                    </a:srgbClr>
                  </a:outerShdw>
                </a:effectLst>
                <a:latin typeface="+mn-lt"/>
              </a:endParaRPr>
            </a:p>
          </p:txBody>
        </p:sp>
        <p:sp>
          <p:nvSpPr>
            <p:cNvPr id="51" name="TextBox 18"/>
            <p:cNvSpPr txBox="1">
              <a:spLocks noChangeArrowheads="1"/>
            </p:cNvSpPr>
            <p:nvPr/>
          </p:nvSpPr>
          <p:spPr bwMode="auto">
            <a:xfrm>
              <a:off x="761349" y="3001802"/>
              <a:ext cx="458116" cy="522800"/>
            </a:xfrm>
            <a:prstGeom prst="rect">
              <a:avLst/>
            </a:prstGeom>
            <a:noFill/>
            <a:ln w="9525">
              <a:noFill/>
              <a:miter lim="800000"/>
              <a:headEnd/>
              <a:tailEnd/>
            </a:ln>
          </p:spPr>
          <p:txBody>
            <a:bodyPr>
              <a:spAutoFit/>
            </a:bodyPr>
            <a:lstStyle/>
            <a:p>
              <a:pPr fontAlgn="auto">
                <a:spcBef>
                  <a:spcPts val="0"/>
                </a:spcBef>
                <a:spcAft>
                  <a:spcPts val="0"/>
                </a:spcAft>
                <a:defRPr/>
              </a:pPr>
              <a:r>
                <a:rPr lang="en-US" sz="2800" b="1" dirty="0">
                  <a:solidFill>
                    <a:schemeClr val="bg1"/>
                  </a:solidFill>
                  <a:effectLst>
                    <a:outerShdw blurRad="38100" dist="38100" dir="2700000" algn="tl">
                      <a:srgbClr val="000000">
                        <a:alpha val="43137"/>
                      </a:srgbClr>
                    </a:outerShdw>
                  </a:effectLst>
                  <a:latin typeface="+mn-lt"/>
                </a:rPr>
                <a:t>6</a:t>
              </a:r>
              <a:endParaRPr lang="en-US" b="1" dirty="0">
                <a:solidFill>
                  <a:schemeClr val="bg1"/>
                </a:solidFill>
                <a:effectLst>
                  <a:outerShdw blurRad="38100" dist="38100" dir="2700000" algn="tl">
                    <a:srgbClr val="000000">
                      <a:alpha val="43137"/>
                    </a:srgbClr>
                  </a:outerShdw>
                </a:effectLst>
                <a:latin typeface="+mn-lt"/>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21">
                                            <p:txEl>
                                              <p:pRg st="0" end="0"/>
                                            </p:txEl>
                                          </p:spTgt>
                                        </p:tgtEl>
                                        <p:attrNameLst>
                                          <p:attrName>style.visibility</p:attrName>
                                        </p:attrNameLst>
                                      </p:cBhvr>
                                      <p:to>
                                        <p:strVal val="visible"/>
                                      </p:to>
                                    </p:set>
                                    <p:animEffect transition="in" filter="strips(downLeft)">
                                      <p:cBhvr>
                                        <p:cTn id="7" dur="500"/>
                                        <p:tgtEl>
                                          <p:spTgt spid="2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21">
                                            <p:txEl>
                                              <p:pRg st="1" end="1"/>
                                            </p:txEl>
                                          </p:spTgt>
                                        </p:tgtEl>
                                        <p:attrNameLst>
                                          <p:attrName>style.visibility</p:attrName>
                                        </p:attrNameLst>
                                      </p:cBhvr>
                                      <p:to>
                                        <p:strVal val="visible"/>
                                      </p:to>
                                    </p:set>
                                    <p:animEffect transition="in" filter="strips(downLeft)">
                                      <p:cBhvr>
                                        <p:cTn id="12" dur="500"/>
                                        <p:tgtEl>
                                          <p:spTgt spid="21">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827584" y="836712"/>
            <a:ext cx="7772400" cy="1470025"/>
          </a:xfrm>
        </p:spPr>
        <p:txBody>
          <a:bodyPr>
            <a:normAutofit fontScale="90000"/>
          </a:bodyPr>
          <a:lstStyle/>
          <a:p>
            <a:r>
              <a:rPr lang="id-ID" b="1" dirty="0" smtClean="0"/>
              <a:t>ADMINISTRASI AKADEMIK</a:t>
            </a:r>
            <a:br>
              <a:rPr lang="id-ID" b="1" dirty="0" smtClean="0"/>
            </a:br>
            <a:r>
              <a:rPr lang="id-ID" b="1" dirty="0" smtClean="0"/>
              <a:t>DI PERGURUAN TINGGI</a:t>
            </a:r>
            <a:endParaRPr lang="id-ID" b="1" dirty="0"/>
          </a:p>
        </p:txBody>
      </p:sp>
      <p:sp>
        <p:nvSpPr>
          <p:cNvPr id="3" name="Subtitle 2"/>
          <p:cNvSpPr>
            <a:spLocks noGrp="1"/>
          </p:cNvSpPr>
          <p:nvPr>
            <p:ph type="subTitle" idx="1"/>
          </p:nvPr>
        </p:nvSpPr>
        <p:spPr>
          <a:xfrm>
            <a:off x="251520" y="2276872"/>
            <a:ext cx="8640960" cy="4131840"/>
          </a:xfrm>
        </p:spPr>
        <p:txBody>
          <a:bodyPr>
            <a:normAutofit/>
          </a:bodyPr>
          <a:lstStyle/>
          <a:p>
            <a:pPr algn="l"/>
            <a:r>
              <a:rPr lang="id-ID" sz="2400" dirty="0" smtClean="0">
                <a:solidFill>
                  <a:schemeClr val="tx1"/>
                </a:solidFill>
              </a:rPr>
              <a:t>DASAR :</a:t>
            </a:r>
          </a:p>
          <a:p>
            <a:pPr algn="l">
              <a:buFont typeface="Wingdings" pitchFamily="2" charset="2"/>
              <a:buChar char="ü"/>
            </a:pPr>
            <a:r>
              <a:rPr lang="id-ID" sz="2400" dirty="0" smtClean="0">
                <a:solidFill>
                  <a:schemeClr val="tx1"/>
                </a:solidFill>
              </a:rPr>
              <a:t> UUD 1945</a:t>
            </a:r>
          </a:p>
          <a:p>
            <a:pPr algn="l">
              <a:buFont typeface="Wingdings" pitchFamily="2" charset="2"/>
              <a:buChar char="ü"/>
            </a:pPr>
            <a:r>
              <a:rPr lang="id-ID" sz="2400" dirty="0">
                <a:solidFill>
                  <a:schemeClr val="tx1"/>
                </a:solidFill>
              </a:rPr>
              <a:t> </a:t>
            </a:r>
            <a:r>
              <a:rPr lang="id-ID" sz="2400" dirty="0" smtClean="0">
                <a:solidFill>
                  <a:schemeClr val="tx1"/>
                </a:solidFill>
              </a:rPr>
              <a:t>UU No. 20/2003 tentang  Sisdiknas</a:t>
            </a:r>
          </a:p>
          <a:p>
            <a:pPr algn="l">
              <a:buFont typeface="Wingdings" pitchFamily="2" charset="2"/>
              <a:buChar char="ü"/>
            </a:pPr>
            <a:r>
              <a:rPr lang="id-ID" sz="2400" dirty="0">
                <a:solidFill>
                  <a:schemeClr val="tx1"/>
                </a:solidFill>
              </a:rPr>
              <a:t> </a:t>
            </a:r>
            <a:r>
              <a:rPr lang="id-ID" sz="2400" dirty="0" smtClean="0">
                <a:solidFill>
                  <a:schemeClr val="tx1"/>
                </a:solidFill>
              </a:rPr>
              <a:t>UU No. 14/2005 tentang Guru dan Dosen</a:t>
            </a:r>
          </a:p>
          <a:p>
            <a:pPr algn="l">
              <a:buFont typeface="Wingdings" pitchFamily="2" charset="2"/>
              <a:buChar char="ü"/>
            </a:pPr>
            <a:r>
              <a:rPr lang="id-ID" sz="2400" dirty="0" smtClean="0">
                <a:solidFill>
                  <a:schemeClr val="tx1"/>
                </a:solidFill>
              </a:rPr>
              <a:t> UU No. 12/2012 tentang Pendidikan Tinggi</a:t>
            </a:r>
          </a:p>
          <a:p>
            <a:pPr algn="l">
              <a:buFont typeface="Wingdings" pitchFamily="2" charset="2"/>
              <a:buChar char="ü"/>
            </a:pPr>
            <a:r>
              <a:rPr lang="id-ID" sz="2400" dirty="0" smtClean="0">
                <a:solidFill>
                  <a:schemeClr val="tx1"/>
                </a:solidFill>
              </a:rPr>
              <a:t> UU No. 20/2013 tentang Pendidikan Kedokteran</a:t>
            </a:r>
            <a:endParaRPr lang="id-ID" sz="2800" dirty="0" smtClean="0">
              <a:solidFill>
                <a:schemeClr val="tx1"/>
              </a:solidFill>
            </a:endParaRPr>
          </a:p>
          <a:p>
            <a:pPr marL="360363" indent="-360363" algn="l">
              <a:buFont typeface="Wingdings" pitchFamily="2" charset="2"/>
              <a:buChar char="ü"/>
            </a:pPr>
            <a:r>
              <a:rPr lang="id-ID" sz="2400" dirty="0" smtClean="0">
                <a:solidFill>
                  <a:schemeClr val="tx1"/>
                </a:solidFill>
              </a:rPr>
              <a:t>PP  No. </a:t>
            </a:r>
            <a:r>
              <a:rPr lang="id-ID" sz="2400" smtClean="0">
                <a:solidFill>
                  <a:schemeClr val="tx1"/>
                </a:solidFill>
              </a:rPr>
              <a:t>04/</a:t>
            </a:r>
            <a:r>
              <a:rPr lang="id-ID" sz="2400" smtClean="0">
                <a:solidFill>
                  <a:schemeClr val="tx1"/>
                </a:solidFill>
              </a:rPr>
              <a:t>2014 </a:t>
            </a:r>
            <a:r>
              <a:rPr lang="id-ID" sz="2400" dirty="0" smtClean="0">
                <a:solidFill>
                  <a:schemeClr val="tx1"/>
                </a:solidFill>
              </a:rPr>
              <a:t>tentang Pengelolaan dan Penyelenggaraan Pendidikan Tinggi</a:t>
            </a:r>
          </a:p>
          <a:p>
            <a:pPr marL="360363" indent="-360363" algn="l">
              <a:buFont typeface="Wingdings" pitchFamily="2" charset="2"/>
              <a:buChar char="ü"/>
            </a:pPr>
            <a:r>
              <a:rPr lang="id-ID" sz="2400" dirty="0" smtClean="0">
                <a:solidFill>
                  <a:schemeClr val="tx1"/>
                </a:solidFill>
              </a:rPr>
              <a:t>Peraturan Pelaksana lainnya (mulai dari Permen s.d Kep. Rektor)</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1" name="Content Placeholder 20"/>
          <p:cNvSpPr>
            <a:spLocks noGrp="1"/>
          </p:cNvSpPr>
          <p:nvPr>
            <p:ph idx="1"/>
          </p:nvPr>
        </p:nvSpPr>
        <p:spPr>
          <a:xfrm>
            <a:off x="1562100" y="1409700"/>
            <a:ext cx="7124700" cy="4381500"/>
          </a:xfrm>
        </p:spPr>
        <p:txBody>
          <a:bodyPr rtlCol="0">
            <a:normAutofit fontScale="85000" lnSpcReduction="20000"/>
          </a:bodyPr>
          <a:lstStyle/>
          <a:p>
            <a:pPr eaLnBrk="1" fontAlgn="auto" hangingPunct="1">
              <a:spcBef>
                <a:spcPts val="1800"/>
              </a:spcBef>
              <a:spcAft>
                <a:spcPts val="0"/>
              </a:spcAft>
              <a:buFont typeface="Arial" pitchFamily="34" charset="0"/>
              <a:buChar char="•"/>
              <a:defRPr/>
            </a:pPr>
            <a:r>
              <a:rPr lang="es-ES" b="1" dirty="0" err="1" smtClean="0">
                <a:solidFill>
                  <a:srgbClr val="C00000"/>
                </a:solidFill>
              </a:rPr>
              <a:t>KKNI</a:t>
            </a:r>
            <a:r>
              <a:rPr lang="es-ES" b="1" dirty="0" smtClean="0">
                <a:solidFill>
                  <a:srgbClr val="C00000"/>
                </a:solidFill>
              </a:rPr>
              <a:t> </a:t>
            </a:r>
            <a:r>
              <a:rPr lang="es-ES" sz="2900" dirty="0" err="1">
                <a:solidFill>
                  <a:srgbClr val="C00000"/>
                </a:solidFill>
              </a:rPr>
              <a:t>terdiri</a:t>
            </a:r>
            <a:r>
              <a:rPr lang="es-ES" sz="2900" dirty="0">
                <a:solidFill>
                  <a:srgbClr val="C00000"/>
                </a:solidFill>
              </a:rPr>
              <a:t> </a:t>
            </a:r>
            <a:r>
              <a:rPr lang="es-ES" sz="2900" dirty="0" err="1">
                <a:solidFill>
                  <a:srgbClr val="C00000"/>
                </a:solidFill>
              </a:rPr>
              <a:t>dari</a:t>
            </a:r>
            <a:r>
              <a:rPr lang="es-ES" sz="2900" dirty="0">
                <a:solidFill>
                  <a:srgbClr val="C00000"/>
                </a:solidFill>
              </a:rPr>
              <a:t> 9 (</a:t>
            </a:r>
            <a:r>
              <a:rPr lang="es-ES" sz="2900" dirty="0" err="1">
                <a:solidFill>
                  <a:srgbClr val="C00000"/>
                </a:solidFill>
              </a:rPr>
              <a:t>sembilan</a:t>
            </a:r>
            <a:r>
              <a:rPr lang="es-ES" sz="2900" dirty="0">
                <a:solidFill>
                  <a:srgbClr val="C00000"/>
                </a:solidFill>
              </a:rPr>
              <a:t>) </a:t>
            </a:r>
            <a:r>
              <a:rPr lang="es-ES" sz="2900" dirty="0" err="1">
                <a:solidFill>
                  <a:srgbClr val="C00000"/>
                </a:solidFill>
              </a:rPr>
              <a:t>jenjang</a:t>
            </a:r>
            <a:r>
              <a:rPr lang="es-ES" sz="2900" dirty="0">
                <a:solidFill>
                  <a:srgbClr val="C00000"/>
                </a:solidFill>
              </a:rPr>
              <a:t> </a:t>
            </a:r>
            <a:r>
              <a:rPr lang="es-ES" sz="2900" dirty="0" err="1">
                <a:solidFill>
                  <a:srgbClr val="C00000"/>
                </a:solidFill>
              </a:rPr>
              <a:t>kualifikasi</a:t>
            </a:r>
            <a:r>
              <a:rPr lang="es-ES" sz="2900" dirty="0">
                <a:solidFill>
                  <a:srgbClr val="C00000"/>
                </a:solidFill>
              </a:rPr>
              <a:t>, </a:t>
            </a:r>
            <a:r>
              <a:rPr lang="es-ES" sz="2900" dirty="0" err="1">
                <a:solidFill>
                  <a:srgbClr val="C00000"/>
                </a:solidFill>
              </a:rPr>
              <a:t>dimulai</a:t>
            </a:r>
            <a:r>
              <a:rPr lang="es-ES" sz="2900" dirty="0">
                <a:solidFill>
                  <a:srgbClr val="C00000"/>
                </a:solidFill>
              </a:rPr>
              <a:t> </a:t>
            </a:r>
            <a:r>
              <a:rPr lang="es-ES" sz="2900" dirty="0" err="1">
                <a:solidFill>
                  <a:srgbClr val="C00000"/>
                </a:solidFill>
              </a:rPr>
              <a:t>dari</a:t>
            </a:r>
            <a:r>
              <a:rPr lang="es-ES" sz="2900" dirty="0">
                <a:solidFill>
                  <a:srgbClr val="C00000"/>
                </a:solidFill>
              </a:rPr>
              <a:t> </a:t>
            </a:r>
            <a:r>
              <a:rPr lang="es-ES" sz="2900" dirty="0" err="1" smtClean="0">
                <a:solidFill>
                  <a:srgbClr val="C00000"/>
                </a:solidFill>
              </a:rPr>
              <a:t>Kualifikasi</a:t>
            </a:r>
            <a:r>
              <a:rPr lang="es-ES" sz="2900" dirty="0" smtClean="0">
                <a:solidFill>
                  <a:srgbClr val="C00000"/>
                </a:solidFill>
              </a:rPr>
              <a:t> 1 </a:t>
            </a:r>
            <a:r>
              <a:rPr lang="es-ES" sz="2900" dirty="0" err="1" smtClean="0">
                <a:solidFill>
                  <a:srgbClr val="C00000"/>
                </a:solidFill>
              </a:rPr>
              <a:t>sebagai</a:t>
            </a:r>
            <a:r>
              <a:rPr lang="es-ES" sz="2900" dirty="0" smtClean="0">
                <a:solidFill>
                  <a:srgbClr val="C00000"/>
                </a:solidFill>
              </a:rPr>
              <a:t> </a:t>
            </a:r>
            <a:r>
              <a:rPr lang="es-ES" sz="2900" dirty="0" err="1">
                <a:solidFill>
                  <a:srgbClr val="C00000"/>
                </a:solidFill>
              </a:rPr>
              <a:t>kualifikasi</a:t>
            </a:r>
            <a:r>
              <a:rPr lang="es-ES" sz="2900" dirty="0">
                <a:solidFill>
                  <a:srgbClr val="C00000"/>
                </a:solidFill>
              </a:rPr>
              <a:t> </a:t>
            </a:r>
            <a:r>
              <a:rPr lang="es-ES" sz="2900" dirty="0" err="1">
                <a:solidFill>
                  <a:srgbClr val="C00000"/>
                </a:solidFill>
              </a:rPr>
              <a:t>terendah</a:t>
            </a:r>
            <a:r>
              <a:rPr lang="es-ES" sz="2900" dirty="0">
                <a:solidFill>
                  <a:srgbClr val="C00000"/>
                </a:solidFill>
              </a:rPr>
              <a:t> dan </a:t>
            </a:r>
            <a:r>
              <a:rPr lang="es-ES" sz="2900" dirty="0" err="1">
                <a:solidFill>
                  <a:srgbClr val="C00000"/>
                </a:solidFill>
              </a:rPr>
              <a:t>Kualifikasi</a:t>
            </a:r>
            <a:r>
              <a:rPr lang="es-ES" sz="2900" dirty="0">
                <a:solidFill>
                  <a:srgbClr val="C00000"/>
                </a:solidFill>
              </a:rPr>
              <a:t> </a:t>
            </a:r>
            <a:r>
              <a:rPr lang="es-ES" sz="2900" dirty="0" smtClean="0">
                <a:solidFill>
                  <a:srgbClr val="C00000"/>
                </a:solidFill>
              </a:rPr>
              <a:t>– 9 </a:t>
            </a:r>
            <a:r>
              <a:rPr lang="es-ES" sz="2900" dirty="0" err="1" smtClean="0">
                <a:solidFill>
                  <a:srgbClr val="C00000"/>
                </a:solidFill>
              </a:rPr>
              <a:t>sebagai</a:t>
            </a:r>
            <a:r>
              <a:rPr lang="es-ES" sz="2900" dirty="0" smtClean="0">
                <a:solidFill>
                  <a:srgbClr val="C00000"/>
                </a:solidFill>
              </a:rPr>
              <a:t> </a:t>
            </a:r>
            <a:r>
              <a:rPr lang="es-ES" sz="2900" dirty="0" err="1">
                <a:solidFill>
                  <a:srgbClr val="C00000"/>
                </a:solidFill>
              </a:rPr>
              <a:t>kualifikasi</a:t>
            </a:r>
            <a:r>
              <a:rPr lang="es-ES" sz="2900" dirty="0">
                <a:solidFill>
                  <a:srgbClr val="C00000"/>
                </a:solidFill>
              </a:rPr>
              <a:t> </a:t>
            </a:r>
            <a:r>
              <a:rPr lang="es-ES" sz="2900" dirty="0" err="1" smtClean="0">
                <a:solidFill>
                  <a:srgbClr val="C00000"/>
                </a:solidFill>
              </a:rPr>
              <a:t>tertinggi</a:t>
            </a:r>
            <a:endParaRPr lang="es-ES" sz="2900" dirty="0" smtClean="0">
              <a:solidFill>
                <a:srgbClr val="C00000"/>
              </a:solidFill>
            </a:endParaRPr>
          </a:p>
          <a:p>
            <a:pPr eaLnBrk="1" fontAlgn="auto" hangingPunct="1">
              <a:spcBef>
                <a:spcPts val="1800"/>
              </a:spcBef>
              <a:spcAft>
                <a:spcPts val="0"/>
              </a:spcAft>
              <a:buFont typeface="Arial" pitchFamily="34" charset="0"/>
              <a:buChar char="•"/>
              <a:defRPr/>
            </a:pPr>
            <a:r>
              <a:rPr lang="en-US" sz="2800" b="1" dirty="0" err="1" smtClean="0">
                <a:solidFill>
                  <a:schemeClr val="bg2">
                    <a:lumMod val="25000"/>
                  </a:schemeClr>
                </a:solidFill>
              </a:rPr>
              <a:t>Jenjang</a:t>
            </a:r>
            <a:r>
              <a:rPr lang="en-US" sz="2800" b="1" dirty="0" smtClean="0">
                <a:solidFill>
                  <a:schemeClr val="bg2">
                    <a:lumMod val="25000"/>
                  </a:schemeClr>
                </a:solidFill>
              </a:rPr>
              <a:t> </a:t>
            </a:r>
            <a:r>
              <a:rPr lang="en-US" sz="2800" b="1" dirty="0" err="1" smtClean="0">
                <a:solidFill>
                  <a:schemeClr val="bg2">
                    <a:lumMod val="25000"/>
                  </a:schemeClr>
                </a:solidFill>
              </a:rPr>
              <a:t>kualifikasi</a:t>
            </a:r>
            <a:r>
              <a:rPr lang="en-US" sz="2800" b="1" dirty="0" smtClean="0">
                <a:solidFill>
                  <a:schemeClr val="bg2">
                    <a:lumMod val="25000"/>
                  </a:schemeClr>
                </a:solidFill>
              </a:rPr>
              <a:t> </a:t>
            </a:r>
            <a:r>
              <a:rPr lang="en-US" sz="2900" dirty="0" err="1" smtClean="0">
                <a:solidFill>
                  <a:schemeClr val="bg2">
                    <a:lumMod val="25000"/>
                  </a:schemeClr>
                </a:solidFill>
              </a:rPr>
              <a:t>adalah</a:t>
            </a:r>
            <a:r>
              <a:rPr lang="en-US" sz="2900" dirty="0" smtClean="0">
                <a:solidFill>
                  <a:schemeClr val="bg2">
                    <a:lumMod val="25000"/>
                  </a:schemeClr>
                </a:solidFill>
              </a:rPr>
              <a:t> </a:t>
            </a:r>
            <a:r>
              <a:rPr lang="en-US" sz="2900" dirty="0" err="1" smtClean="0">
                <a:solidFill>
                  <a:schemeClr val="bg2">
                    <a:lumMod val="25000"/>
                  </a:schemeClr>
                </a:solidFill>
              </a:rPr>
              <a:t>tingkat</a:t>
            </a:r>
            <a:r>
              <a:rPr lang="en-US" sz="2900" dirty="0" smtClean="0">
                <a:solidFill>
                  <a:schemeClr val="bg2">
                    <a:lumMod val="25000"/>
                  </a:schemeClr>
                </a:solidFill>
              </a:rPr>
              <a:t> </a:t>
            </a:r>
            <a:r>
              <a:rPr lang="en-US" sz="2900" dirty="0" err="1" smtClean="0">
                <a:solidFill>
                  <a:schemeClr val="bg2">
                    <a:lumMod val="25000"/>
                  </a:schemeClr>
                </a:solidFill>
              </a:rPr>
              <a:t>capaian</a:t>
            </a:r>
            <a:r>
              <a:rPr lang="en-US" sz="2900" dirty="0" smtClean="0">
                <a:solidFill>
                  <a:schemeClr val="bg2">
                    <a:lumMod val="25000"/>
                  </a:schemeClr>
                </a:solidFill>
              </a:rPr>
              <a:t> </a:t>
            </a:r>
            <a:r>
              <a:rPr lang="en-US" sz="2900" dirty="0" err="1" smtClean="0">
                <a:solidFill>
                  <a:schemeClr val="bg2">
                    <a:lumMod val="25000"/>
                  </a:schemeClr>
                </a:solidFill>
              </a:rPr>
              <a:t>pembelajaran</a:t>
            </a:r>
            <a:r>
              <a:rPr lang="en-US" sz="2900" dirty="0" smtClean="0">
                <a:solidFill>
                  <a:schemeClr val="bg2">
                    <a:lumMod val="25000"/>
                  </a:schemeClr>
                </a:solidFill>
              </a:rPr>
              <a:t> </a:t>
            </a:r>
            <a:r>
              <a:rPr lang="en-AU" sz="2900" dirty="0" smtClean="0">
                <a:solidFill>
                  <a:schemeClr val="bg2">
                    <a:lumMod val="25000"/>
                  </a:schemeClr>
                </a:solidFill>
              </a:rPr>
              <a:t>yang </a:t>
            </a:r>
            <a:r>
              <a:rPr lang="en-AU" sz="2900" dirty="0" err="1" smtClean="0">
                <a:solidFill>
                  <a:schemeClr val="bg2">
                    <a:lumMod val="25000"/>
                  </a:schemeClr>
                </a:solidFill>
              </a:rPr>
              <a:t>disepakati</a:t>
            </a:r>
            <a:r>
              <a:rPr lang="en-AU" sz="2900" dirty="0" smtClean="0">
                <a:solidFill>
                  <a:schemeClr val="bg2">
                    <a:lumMod val="25000"/>
                  </a:schemeClr>
                </a:solidFill>
              </a:rPr>
              <a:t> </a:t>
            </a:r>
            <a:r>
              <a:rPr lang="en-AU" sz="2900" dirty="0" err="1" smtClean="0">
                <a:solidFill>
                  <a:schemeClr val="bg2">
                    <a:lumMod val="25000"/>
                  </a:schemeClr>
                </a:solidFill>
              </a:rPr>
              <a:t>secara</a:t>
            </a:r>
            <a:r>
              <a:rPr lang="en-AU" sz="2900" dirty="0" smtClean="0">
                <a:solidFill>
                  <a:schemeClr val="bg2">
                    <a:lumMod val="25000"/>
                  </a:schemeClr>
                </a:solidFill>
              </a:rPr>
              <a:t> </a:t>
            </a:r>
            <a:r>
              <a:rPr lang="en-AU" sz="2900" dirty="0" err="1" smtClean="0">
                <a:solidFill>
                  <a:schemeClr val="bg2">
                    <a:lumMod val="25000"/>
                  </a:schemeClr>
                </a:solidFill>
              </a:rPr>
              <a:t>nasional</a:t>
            </a:r>
            <a:r>
              <a:rPr lang="en-AU" sz="2900" dirty="0" smtClean="0">
                <a:solidFill>
                  <a:schemeClr val="bg2">
                    <a:lumMod val="25000"/>
                  </a:schemeClr>
                </a:solidFill>
              </a:rPr>
              <a:t>, </a:t>
            </a:r>
            <a:r>
              <a:rPr lang="en-US" sz="2900" dirty="0" err="1" smtClean="0">
                <a:solidFill>
                  <a:schemeClr val="bg2">
                    <a:lumMod val="25000"/>
                  </a:schemeClr>
                </a:solidFill>
              </a:rPr>
              <a:t>disusun</a:t>
            </a:r>
            <a:r>
              <a:rPr lang="en-US" sz="2900" dirty="0" smtClean="0">
                <a:solidFill>
                  <a:schemeClr val="bg2">
                    <a:lumMod val="25000"/>
                  </a:schemeClr>
                </a:solidFill>
              </a:rPr>
              <a:t> </a:t>
            </a:r>
            <a:r>
              <a:rPr lang="en-US" sz="2900" dirty="0" err="1" smtClean="0">
                <a:solidFill>
                  <a:schemeClr val="bg2">
                    <a:lumMod val="25000"/>
                  </a:schemeClr>
                </a:solidFill>
              </a:rPr>
              <a:t>berdasarkan</a:t>
            </a:r>
            <a:r>
              <a:rPr lang="en-US" sz="2900" dirty="0" smtClean="0">
                <a:solidFill>
                  <a:schemeClr val="bg2">
                    <a:lumMod val="25000"/>
                  </a:schemeClr>
                </a:solidFill>
              </a:rPr>
              <a:t> </a:t>
            </a:r>
            <a:r>
              <a:rPr lang="en-US" sz="2900" dirty="0" err="1" smtClean="0">
                <a:solidFill>
                  <a:schemeClr val="bg2">
                    <a:lumMod val="25000"/>
                  </a:schemeClr>
                </a:solidFill>
              </a:rPr>
              <a:t>ukuran</a:t>
            </a:r>
            <a:r>
              <a:rPr lang="en-US" sz="2900" dirty="0" smtClean="0">
                <a:solidFill>
                  <a:schemeClr val="bg2">
                    <a:lumMod val="25000"/>
                  </a:schemeClr>
                </a:solidFill>
              </a:rPr>
              <a:t> </a:t>
            </a:r>
            <a:r>
              <a:rPr lang="en-US" sz="2900" dirty="0" err="1" smtClean="0">
                <a:solidFill>
                  <a:schemeClr val="bg2">
                    <a:lumMod val="25000"/>
                  </a:schemeClr>
                </a:solidFill>
              </a:rPr>
              <a:t>hasil</a:t>
            </a:r>
            <a:r>
              <a:rPr lang="en-US" sz="2900" dirty="0" smtClean="0">
                <a:solidFill>
                  <a:schemeClr val="bg2">
                    <a:lumMod val="25000"/>
                  </a:schemeClr>
                </a:solidFill>
              </a:rPr>
              <a:t> </a:t>
            </a:r>
            <a:r>
              <a:rPr lang="en-US" sz="2900" dirty="0" err="1" smtClean="0">
                <a:solidFill>
                  <a:schemeClr val="bg2">
                    <a:lumMod val="25000"/>
                  </a:schemeClr>
                </a:solidFill>
              </a:rPr>
              <a:t>pendidikan</a:t>
            </a:r>
            <a:r>
              <a:rPr lang="en-US" sz="2900" dirty="0" smtClean="0">
                <a:solidFill>
                  <a:schemeClr val="bg2">
                    <a:lumMod val="25000"/>
                  </a:schemeClr>
                </a:solidFill>
              </a:rPr>
              <a:t> </a:t>
            </a:r>
            <a:r>
              <a:rPr lang="en-US" sz="2900" dirty="0" err="1" smtClean="0">
                <a:solidFill>
                  <a:schemeClr val="bg2">
                    <a:lumMod val="25000"/>
                  </a:schemeClr>
                </a:solidFill>
              </a:rPr>
              <a:t>dan</a:t>
            </a:r>
            <a:r>
              <a:rPr lang="en-US" sz="2900" dirty="0" smtClean="0">
                <a:solidFill>
                  <a:schemeClr val="bg2">
                    <a:lumMod val="25000"/>
                  </a:schemeClr>
                </a:solidFill>
              </a:rPr>
              <a:t>/</a:t>
            </a:r>
            <a:r>
              <a:rPr lang="en-US" sz="2900" dirty="0" err="1" smtClean="0">
                <a:solidFill>
                  <a:schemeClr val="bg2">
                    <a:lumMod val="25000"/>
                  </a:schemeClr>
                </a:solidFill>
              </a:rPr>
              <a:t>atau</a:t>
            </a:r>
            <a:r>
              <a:rPr lang="en-US" sz="2900" dirty="0" smtClean="0">
                <a:solidFill>
                  <a:schemeClr val="bg2">
                    <a:lumMod val="25000"/>
                  </a:schemeClr>
                </a:solidFill>
              </a:rPr>
              <a:t> </a:t>
            </a:r>
            <a:r>
              <a:rPr lang="en-US" sz="2900" dirty="0" err="1" smtClean="0">
                <a:solidFill>
                  <a:schemeClr val="bg2">
                    <a:lumMod val="25000"/>
                  </a:schemeClr>
                </a:solidFill>
              </a:rPr>
              <a:t>pelatihan</a:t>
            </a:r>
            <a:r>
              <a:rPr lang="en-US" sz="2900" dirty="0" smtClean="0">
                <a:solidFill>
                  <a:schemeClr val="bg2">
                    <a:lumMod val="25000"/>
                  </a:schemeClr>
                </a:solidFill>
              </a:rPr>
              <a:t> </a:t>
            </a:r>
            <a:r>
              <a:rPr lang="en-AU" sz="2900" dirty="0" smtClean="0">
                <a:solidFill>
                  <a:schemeClr val="bg2">
                    <a:lumMod val="25000"/>
                  </a:schemeClr>
                </a:solidFill>
              </a:rPr>
              <a:t>yang </a:t>
            </a:r>
            <a:r>
              <a:rPr lang="en-AU" sz="2900" dirty="0" err="1" smtClean="0">
                <a:solidFill>
                  <a:schemeClr val="bg2">
                    <a:lumMod val="25000"/>
                  </a:schemeClr>
                </a:solidFill>
              </a:rPr>
              <a:t>diperoleh</a:t>
            </a:r>
            <a:r>
              <a:rPr lang="en-AU" sz="2900" dirty="0" smtClean="0">
                <a:solidFill>
                  <a:schemeClr val="bg2">
                    <a:lumMod val="25000"/>
                  </a:schemeClr>
                </a:solidFill>
              </a:rPr>
              <a:t> </a:t>
            </a:r>
            <a:r>
              <a:rPr lang="en-AU" sz="2900" dirty="0" err="1" smtClean="0">
                <a:solidFill>
                  <a:schemeClr val="bg2">
                    <a:lumMod val="25000"/>
                  </a:schemeClr>
                </a:solidFill>
              </a:rPr>
              <a:t>melalui</a:t>
            </a:r>
            <a:r>
              <a:rPr lang="en-AU" sz="2900" dirty="0" smtClean="0">
                <a:solidFill>
                  <a:schemeClr val="bg2">
                    <a:lumMod val="25000"/>
                  </a:schemeClr>
                </a:solidFill>
              </a:rPr>
              <a:t> </a:t>
            </a:r>
            <a:r>
              <a:rPr lang="en-AU" sz="2900" dirty="0" err="1" smtClean="0">
                <a:solidFill>
                  <a:schemeClr val="bg2">
                    <a:lumMod val="25000"/>
                  </a:schemeClr>
                </a:solidFill>
              </a:rPr>
              <a:t>pendidikan</a:t>
            </a:r>
            <a:r>
              <a:rPr lang="en-AU" sz="2900" dirty="0" smtClean="0">
                <a:solidFill>
                  <a:schemeClr val="bg2">
                    <a:lumMod val="25000"/>
                  </a:schemeClr>
                </a:solidFill>
              </a:rPr>
              <a:t> formal, </a:t>
            </a:r>
            <a:r>
              <a:rPr lang="en-AU" sz="2900" dirty="0" err="1" smtClean="0">
                <a:solidFill>
                  <a:schemeClr val="bg2">
                    <a:lumMod val="25000"/>
                  </a:schemeClr>
                </a:solidFill>
              </a:rPr>
              <a:t>nonformal</a:t>
            </a:r>
            <a:r>
              <a:rPr lang="en-AU" sz="2900" dirty="0" smtClean="0">
                <a:solidFill>
                  <a:schemeClr val="bg2">
                    <a:lumMod val="25000"/>
                  </a:schemeClr>
                </a:solidFill>
              </a:rPr>
              <a:t>, informal, </a:t>
            </a:r>
            <a:r>
              <a:rPr lang="en-AU" sz="2900" dirty="0" err="1" smtClean="0">
                <a:solidFill>
                  <a:schemeClr val="bg2">
                    <a:lumMod val="25000"/>
                  </a:schemeClr>
                </a:solidFill>
              </a:rPr>
              <a:t>atau</a:t>
            </a:r>
            <a:r>
              <a:rPr lang="en-AU" sz="2900" dirty="0" smtClean="0">
                <a:solidFill>
                  <a:schemeClr val="bg2">
                    <a:lumMod val="25000"/>
                  </a:schemeClr>
                </a:solidFill>
              </a:rPr>
              <a:t> </a:t>
            </a:r>
            <a:r>
              <a:rPr lang="en-AU" sz="2900" dirty="0" err="1" smtClean="0">
                <a:solidFill>
                  <a:schemeClr val="bg2">
                    <a:lumMod val="25000"/>
                  </a:schemeClr>
                </a:solidFill>
              </a:rPr>
              <a:t>pengalaman</a:t>
            </a:r>
            <a:r>
              <a:rPr lang="en-AU" sz="2900" dirty="0" smtClean="0">
                <a:solidFill>
                  <a:schemeClr val="bg2">
                    <a:lumMod val="25000"/>
                  </a:schemeClr>
                </a:solidFill>
              </a:rPr>
              <a:t> </a:t>
            </a:r>
            <a:r>
              <a:rPr lang="en-AU" sz="2900" dirty="0" err="1" smtClean="0">
                <a:solidFill>
                  <a:schemeClr val="bg2">
                    <a:lumMod val="25000"/>
                  </a:schemeClr>
                </a:solidFill>
              </a:rPr>
              <a:t>kerja</a:t>
            </a:r>
            <a:endParaRPr lang="en-AU" sz="2900" dirty="0" smtClean="0">
              <a:solidFill>
                <a:schemeClr val="bg2">
                  <a:lumMod val="25000"/>
                </a:schemeClr>
              </a:solidFill>
            </a:endParaRPr>
          </a:p>
          <a:p>
            <a:pPr eaLnBrk="1" fontAlgn="auto" hangingPunct="1">
              <a:spcBef>
                <a:spcPts val="1800"/>
              </a:spcBef>
              <a:spcAft>
                <a:spcPts val="0"/>
              </a:spcAft>
              <a:buFont typeface="Arial" pitchFamily="34" charset="0"/>
              <a:buChar char="•"/>
              <a:defRPr/>
            </a:pPr>
            <a:endParaRPr lang="es-ES" sz="2900" dirty="0" smtClean="0">
              <a:solidFill>
                <a:srgbClr val="C00000"/>
              </a:solidFill>
            </a:endParaRPr>
          </a:p>
        </p:txBody>
      </p:sp>
      <p:grpSp>
        <p:nvGrpSpPr>
          <p:cNvPr id="2" name="Group 68"/>
          <p:cNvGrpSpPr>
            <a:grpSpLocks/>
          </p:cNvGrpSpPr>
          <p:nvPr/>
        </p:nvGrpSpPr>
        <p:grpSpPr bwMode="auto">
          <a:xfrm>
            <a:off x="304800" y="822972"/>
            <a:ext cx="1189038" cy="5501628"/>
            <a:chOff x="189188" y="673342"/>
            <a:chExt cx="1447800" cy="5807093"/>
          </a:xfrm>
        </p:grpSpPr>
        <p:grpSp>
          <p:nvGrpSpPr>
            <p:cNvPr id="3" name="Group 21"/>
            <p:cNvGrpSpPr>
              <a:grpSpLocks/>
            </p:cNvGrpSpPr>
            <p:nvPr/>
          </p:nvGrpSpPr>
          <p:grpSpPr bwMode="auto">
            <a:xfrm>
              <a:off x="189188" y="673342"/>
              <a:ext cx="1447800" cy="5807093"/>
              <a:chOff x="189188" y="673342"/>
              <a:chExt cx="1447800" cy="5807093"/>
            </a:xfrm>
          </p:grpSpPr>
          <p:sp>
            <p:nvSpPr>
              <p:cNvPr id="52" name="Can 51"/>
              <p:cNvSpPr/>
              <p:nvPr/>
            </p:nvSpPr>
            <p:spPr>
              <a:xfrm>
                <a:off x="381000" y="5439503"/>
                <a:ext cx="1143000" cy="1040932"/>
              </a:xfrm>
              <a:prstGeom prst="can">
                <a:avLst>
                  <a:gd name="adj" fmla="val 50000"/>
                </a:avLst>
              </a:prstGeom>
              <a:solidFill>
                <a:srgbClr val="211B05"/>
              </a:solidFill>
              <a:ln>
                <a:solidFill>
                  <a:schemeClr val="bg2">
                    <a:lumMod val="75000"/>
                  </a:schemeClr>
                </a:solidFill>
              </a:ln>
            </p:spPr>
            <p:style>
              <a:lnRef idx="0">
                <a:schemeClr val="dk1"/>
              </a:lnRef>
              <a:fillRef idx="3">
                <a:schemeClr val="dk1"/>
              </a:fillRef>
              <a:effectRef idx="3">
                <a:schemeClr val="dk1"/>
              </a:effectRef>
              <a:fontRef idx="minor">
                <a:schemeClr val="lt1"/>
              </a:fontRef>
            </p:style>
            <p:txBody>
              <a:bodyPr anchor="ctr"/>
              <a:lstStyle/>
              <a:p>
                <a:pPr algn="ctr" fontAlgn="auto">
                  <a:spcBef>
                    <a:spcPts val="0"/>
                  </a:spcBef>
                  <a:spcAft>
                    <a:spcPts val="0"/>
                  </a:spcAft>
                  <a:defRPr/>
                </a:pPr>
                <a:endParaRPr lang="en-US"/>
              </a:p>
            </p:txBody>
          </p:sp>
          <p:sp>
            <p:nvSpPr>
              <p:cNvPr id="53" name="Can 2"/>
              <p:cNvSpPr/>
              <p:nvPr/>
            </p:nvSpPr>
            <p:spPr>
              <a:xfrm>
                <a:off x="381000" y="4856309"/>
                <a:ext cx="1143000" cy="1043161"/>
              </a:xfrm>
              <a:prstGeom prst="can">
                <a:avLst>
                  <a:gd name="adj" fmla="val 50000"/>
                </a:avLst>
              </a:prstGeom>
              <a:solidFill>
                <a:srgbClr val="2F2607"/>
              </a:solidFill>
              <a:ln>
                <a:solidFill>
                  <a:schemeClr val="bg2">
                    <a:lumMod val="75000"/>
                  </a:schemeClr>
                </a:solidFill>
              </a:ln>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4" name="Can 3"/>
              <p:cNvSpPr/>
              <p:nvPr/>
            </p:nvSpPr>
            <p:spPr>
              <a:xfrm>
                <a:off x="381000" y="4273115"/>
                <a:ext cx="1143000" cy="1025279"/>
              </a:xfrm>
              <a:prstGeom prst="can">
                <a:avLst>
                  <a:gd name="adj" fmla="val 50000"/>
                </a:avLst>
              </a:prstGeom>
              <a:solidFill>
                <a:srgbClr val="42360A"/>
              </a:solidFill>
              <a:ln>
                <a:solidFill>
                  <a:schemeClr val="bg2">
                    <a:lumMod val="75000"/>
                  </a:schemeClr>
                </a:solidFill>
              </a:ln>
            </p:spPr>
            <p:style>
              <a:lnRef idx="0">
                <a:schemeClr val="accent2"/>
              </a:lnRef>
              <a:fillRef idx="3">
                <a:schemeClr val="accent2"/>
              </a:fillRef>
              <a:effectRef idx="3">
                <a:schemeClr val="accent2"/>
              </a:effectRef>
              <a:fontRef idx="minor">
                <a:schemeClr val="lt1"/>
              </a:fontRef>
            </p:style>
            <p:txBody>
              <a:bodyPr anchor="ctr"/>
              <a:lstStyle/>
              <a:p>
                <a:pPr algn="ctr" fontAlgn="auto">
                  <a:spcBef>
                    <a:spcPts val="0"/>
                  </a:spcBef>
                  <a:spcAft>
                    <a:spcPts val="0"/>
                  </a:spcAft>
                  <a:defRPr/>
                </a:pPr>
                <a:endParaRPr lang="en-US"/>
              </a:p>
            </p:txBody>
          </p:sp>
          <p:sp>
            <p:nvSpPr>
              <p:cNvPr id="55" name="Can 4"/>
              <p:cNvSpPr/>
              <p:nvPr/>
            </p:nvSpPr>
            <p:spPr>
              <a:xfrm>
                <a:off x="381000" y="3669811"/>
                <a:ext cx="1143000" cy="1041825"/>
              </a:xfrm>
              <a:prstGeom prst="can">
                <a:avLst>
                  <a:gd name="adj" fmla="val 50000"/>
                </a:avLst>
              </a:prstGeom>
              <a:solidFill>
                <a:srgbClr val="50410C"/>
              </a:solidFill>
              <a:ln>
                <a:solidFill>
                  <a:schemeClr val="bg2">
                    <a:lumMod val="75000"/>
                  </a:schemeClr>
                </a:solidFill>
              </a:ln>
            </p:spPr>
            <p:style>
              <a:lnRef idx="0">
                <a:schemeClr val="accent3"/>
              </a:lnRef>
              <a:fillRef idx="3">
                <a:schemeClr val="accent3"/>
              </a:fillRef>
              <a:effectRef idx="3">
                <a:schemeClr val="accent3"/>
              </a:effectRef>
              <a:fontRef idx="minor">
                <a:schemeClr val="lt1"/>
              </a:fontRef>
            </p:style>
            <p:txBody>
              <a:bodyPr anchor="ctr"/>
              <a:lstStyle/>
              <a:p>
                <a:pPr algn="ctr" fontAlgn="auto">
                  <a:spcBef>
                    <a:spcPts val="0"/>
                  </a:spcBef>
                  <a:spcAft>
                    <a:spcPts val="0"/>
                  </a:spcAft>
                  <a:defRPr/>
                </a:pPr>
                <a:endParaRPr lang="en-US"/>
              </a:p>
            </p:txBody>
          </p:sp>
          <p:sp>
            <p:nvSpPr>
              <p:cNvPr id="56" name="Can 5"/>
              <p:cNvSpPr/>
              <p:nvPr/>
            </p:nvSpPr>
            <p:spPr>
              <a:xfrm>
                <a:off x="381000" y="3066506"/>
                <a:ext cx="1143000" cy="1060102"/>
              </a:xfrm>
              <a:prstGeom prst="can">
                <a:avLst>
                  <a:gd name="adj" fmla="val 50000"/>
                </a:avLst>
              </a:prstGeom>
              <a:solidFill>
                <a:srgbClr val="65530F"/>
              </a:solidFill>
              <a:ln>
                <a:solidFill>
                  <a:schemeClr val="bg2">
                    <a:lumMod val="75000"/>
                  </a:schemeClr>
                </a:solidFill>
              </a:ln>
            </p:spPr>
            <p:style>
              <a:lnRef idx="0">
                <a:schemeClr val="accent4"/>
              </a:lnRef>
              <a:fillRef idx="3">
                <a:schemeClr val="accent4"/>
              </a:fillRef>
              <a:effectRef idx="3">
                <a:schemeClr val="accent4"/>
              </a:effectRef>
              <a:fontRef idx="minor">
                <a:schemeClr val="lt1"/>
              </a:fontRef>
            </p:style>
            <p:txBody>
              <a:bodyPr anchor="ctr"/>
              <a:lstStyle/>
              <a:p>
                <a:pPr algn="ctr" fontAlgn="auto">
                  <a:spcBef>
                    <a:spcPts val="0"/>
                  </a:spcBef>
                  <a:spcAft>
                    <a:spcPts val="0"/>
                  </a:spcAft>
                  <a:defRPr/>
                </a:pPr>
                <a:endParaRPr lang="en-US"/>
              </a:p>
            </p:txBody>
          </p:sp>
          <p:sp>
            <p:nvSpPr>
              <p:cNvPr id="57" name="Can 6"/>
              <p:cNvSpPr/>
              <p:nvPr/>
            </p:nvSpPr>
            <p:spPr>
              <a:xfrm>
                <a:off x="381000" y="2463202"/>
                <a:ext cx="1143000" cy="1085167"/>
              </a:xfrm>
              <a:prstGeom prst="can">
                <a:avLst>
                  <a:gd name="adj" fmla="val 50000"/>
                </a:avLst>
              </a:prstGeom>
              <a:solidFill>
                <a:srgbClr val="866E14"/>
              </a:solidFill>
              <a:ln>
                <a:solidFill>
                  <a:schemeClr val="bg2">
                    <a:lumMod val="75000"/>
                  </a:schemeClr>
                </a:solidFill>
              </a:ln>
            </p:spPr>
            <p:style>
              <a:lnRef idx="0">
                <a:schemeClr val="accent5"/>
              </a:lnRef>
              <a:fillRef idx="3">
                <a:schemeClr val="accent5"/>
              </a:fillRef>
              <a:effectRef idx="3">
                <a:schemeClr val="accent5"/>
              </a:effectRef>
              <a:fontRef idx="minor">
                <a:schemeClr val="lt1"/>
              </a:fontRef>
            </p:style>
            <p:txBody>
              <a:bodyPr anchor="ctr"/>
              <a:lstStyle/>
              <a:p>
                <a:pPr algn="ctr" fontAlgn="auto">
                  <a:spcBef>
                    <a:spcPts val="0"/>
                  </a:spcBef>
                  <a:spcAft>
                    <a:spcPts val="0"/>
                  </a:spcAft>
                  <a:defRPr/>
                </a:pPr>
                <a:endParaRPr lang="en-US"/>
              </a:p>
            </p:txBody>
          </p:sp>
          <p:sp>
            <p:nvSpPr>
              <p:cNvPr id="58" name="Can 7"/>
              <p:cNvSpPr/>
              <p:nvPr/>
            </p:nvSpPr>
            <p:spPr>
              <a:xfrm>
                <a:off x="381000" y="1819678"/>
                <a:ext cx="1143000" cy="1127744"/>
              </a:xfrm>
              <a:prstGeom prst="can">
                <a:avLst>
                  <a:gd name="adj" fmla="val 50000"/>
                </a:avLst>
              </a:prstGeom>
              <a:solidFill>
                <a:srgbClr val="9D8017"/>
              </a:solidFill>
              <a:ln>
                <a:solidFill>
                  <a:schemeClr val="bg2">
                    <a:lumMod val="75000"/>
                  </a:schemeClr>
                </a:solidFill>
              </a:ln>
            </p:spPr>
            <p:style>
              <a:lnRef idx="0">
                <a:schemeClr val="accent6"/>
              </a:lnRef>
              <a:fillRef idx="3">
                <a:schemeClr val="accent6"/>
              </a:fillRef>
              <a:effectRef idx="3">
                <a:schemeClr val="accent6"/>
              </a:effectRef>
              <a:fontRef idx="minor">
                <a:schemeClr val="lt1"/>
              </a:fontRef>
            </p:style>
            <p:txBody>
              <a:bodyPr anchor="ctr"/>
              <a:lstStyle/>
              <a:p>
                <a:pPr algn="ctr" fontAlgn="auto">
                  <a:spcBef>
                    <a:spcPts val="0"/>
                  </a:spcBef>
                  <a:spcAft>
                    <a:spcPts val="0"/>
                  </a:spcAft>
                  <a:defRPr/>
                </a:pPr>
                <a:endParaRPr lang="en-US"/>
              </a:p>
            </p:txBody>
          </p:sp>
          <p:sp>
            <p:nvSpPr>
              <p:cNvPr id="59" name="Can 8"/>
              <p:cNvSpPr/>
              <p:nvPr/>
            </p:nvSpPr>
            <p:spPr>
              <a:xfrm>
                <a:off x="381000" y="1256595"/>
                <a:ext cx="1143000" cy="1112049"/>
              </a:xfrm>
              <a:prstGeom prst="can">
                <a:avLst>
                  <a:gd name="adj" fmla="val 50000"/>
                </a:avLst>
              </a:prstGeom>
              <a:solidFill>
                <a:srgbClr val="B7961B"/>
              </a:solidFill>
              <a:ln>
                <a:solidFill>
                  <a:schemeClr val="bg2">
                    <a:lumMod val="75000"/>
                  </a:schemeClr>
                </a:solidFill>
              </a:ln>
            </p:spPr>
            <p:style>
              <a:lnRef idx="0">
                <a:schemeClr val="accent2"/>
              </a:lnRef>
              <a:fillRef idx="3">
                <a:schemeClr val="accent2"/>
              </a:fillRef>
              <a:effectRef idx="3">
                <a:schemeClr val="accent2"/>
              </a:effectRef>
              <a:fontRef idx="minor">
                <a:schemeClr val="lt1"/>
              </a:fontRef>
            </p:style>
            <p:txBody>
              <a:bodyPr anchor="ctr"/>
              <a:lstStyle/>
              <a:p>
                <a:pPr algn="ctr" fontAlgn="auto">
                  <a:spcBef>
                    <a:spcPts val="0"/>
                  </a:spcBef>
                  <a:spcAft>
                    <a:spcPts val="0"/>
                  </a:spcAft>
                  <a:defRPr/>
                </a:pPr>
                <a:endParaRPr lang="en-US"/>
              </a:p>
            </p:txBody>
          </p:sp>
          <p:sp>
            <p:nvSpPr>
              <p:cNvPr id="60" name="Can 9"/>
              <p:cNvSpPr/>
              <p:nvPr/>
            </p:nvSpPr>
            <p:spPr>
              <a:xfrm>
                <a:off x="381000" y="773951"/>
                <a:ext cx="1143000" cy="978649"/>
              </a:xfrm>
              <a:prstGeom prst="can">
                <a:avLst>
                  <a:gd name="adj" fmla="val 50000"/>
                </a:avLst>
              </a:prstGeom>
              <a:solidFill>
                <a:srgbClr val="E2BF3E"/>
              </a:solidFill>
              <a:ln>
                <a:solidFill>
                  <a:schemeClr val="bg2">
                    <a:lumMod val="75000"/>
                  </a:schemeClr>
                </a:solidFill>
              </a:ln>
            </p:spPr>
            <p:style>
              <a:lnRef idx="0">
                <a:schemeClr val="accent3"/>
              </a:lnRef>
              <a:fillRef idx="3">
                <a:schemeClr val="accent3"/>
              </a:fillRef>
              <a:effectRef idx="3">
                <a:schemeClr val="accent3"/>
              </a:effectRef>
              <a:fontRef idx="minor">
                <a:schemeClr val="lt1"/>
              </a:fontRef>
            </p:style>
            <p:txBody>
              <a:bodyPr anchor="ctr"/>
              <a:lstStyle/>
              <a:p>
                <a:pPr algn="ctr" fontAlgn="auto">
                  <a:spcBef>
                    <a:spcPts val="0"/>
                  </a:spcBef>
                  <a:spcAft>
                    <a:spcPts val="0"/>
                  </a:spcAft>
                  <a:defRPr/>
                </a:pPr>
                <a:endParaRPr lang="en-US"/>
              </a:p>
            </p:txBody>
          </p:sp>
          <p:sp>
            <p:nvSpPr>
              <p:cNvPr id="61" name="Rectangle 60"/>
              <p:cNvSpPr/>
              <p:nvPr/>
            </p:nvSpPr>
            <p:spPr>
              <a:xfrm rot="21446453">
                <a:off x="189188" y="673342"/>
                <a:ext cx="1447800" cy="487298"/>
              </a:xfrm>
              <a:prstGeom prst="rect">
                <a:avLst/>
              </a:prstGeom>
              <a:noFill/>
              <a:effectLst>
                <a:outerShdw blurRad="76200" dir="13500000" sy="23000" kx="1200000" algn="br" rotWithShape="0">
                  <a:prstClr val="black">
                    <a:alpha val="20000"/>
                  </a:prstClr>
                </a:outerShdw>
              </a:effectLst>
              <a:scene3d>
                <a:camera prst="isometricRightUp"/>
                <a:lightRig rig="threePt" dir="t"/>
              </a:scene3d>
            </p:spPr>
            <p:txBody>
              <a:bodyPr>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fontAlgn="auto">
                  <a:spcBef>
                    <a:spcPts val="0"/>
                  </a:spcBef>
                  <a:spcAft>
                    <a:spcPts val="0"/>
                  </a:spcAft>
                  <a:defRPr/>
                </a:pPr>
                <a:r>
                  <a:rPr lang="en-US" sz="24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mn-lt"/>
                  </a:rPr>
                  <a:t>KKNI</a:t>
                </a:r>
              </a:p>
            </p:txBody>
          </p:sp>
        </p:grpSp>
        <p:sp>
          <p:nvSpPr>
            <p:cNvPr id="43" name="TextBox 10"/>
            <p:cNvSpPr txBox="1">
              <a:spLocks noChangeArrowheads="1"/>
            </p:cNvSpPr>
            <p:nvPr/>
          </p:nvSpPr>
          <p:spPr bwMode="auto">
            <a:xfrm>
              <a:off x="745885" y="5920770"/>
              <a:ext cx="456182" cy="524477"/>
            </a:xfrm>
            <a:prstGeom prst="rect">
              <a:avLst/>
            </a:prstGeom>
            <a:noFill/>
            <a:ln w="9525">
              <a:noFill/>
              <a:miter lim="800000"/>
              <a:headEnd/>
              <a:tailEnd/>
            </a:ln>
          </p:spPr>
          <p:txBody>
            <a:bodyPr>
              <a:spAutoFit/>
            </a:bodyPr>
            <a:lstStyle/>
            <a:p>
              <a:pPr fontAlgn="auto">
                <a:spcBef>
                  <a:spcPts val="0"/>
                </a:spcBef>
                <a:spcAft>
                  <a:spcPts val="0"/>
                </a:spcAft>
                <a:defRPr/>
              </a:pPr>
              <a:r>
                <a:rPr lang="en-US" sz="2800" b="1" dirty="0">
                  <a:solidFill>
                    <a:schemeClr val="bg1"/>
                  </a:solidFill>
                  <a:effectLst>
                    <a:outerShdw blurRad="38100" dist="38100" dir="2700000" algn="tl">
                      <a:srgbClr val="000000">
                        <a:alpha val="43137"/>
                      </a:srgbClr>
                    </a:outerShdw>
                  </a:effectLst>
                  <a:latin typeface="+mn-lt"/>
                </a:rPr>
                <a:t>1</a:t>
              </a:r>
              <a:endParaRPr lang="en-US" b="1" dirty="0">
                <a:solidFill>
                  <a:schemeClr val="bg1"/>
                </a:solidFill>
                <a:effectLst>
                  <a:outerShdw blurRad="38100" dist="38100" dir="2700000" algn="tl">
                    <a:srgbClr val="000000">
                      <a:alpha val="43137"/>
                    </a:srgbClr>
                  </a:outerShdw>
                </a:effectLst>
                <a:latin typeface="+mn-lt"/>
              </a:endParaRPr>
            </a:p>
          </p:txBody>
        </p:sp>
        <p:sp>
          <p:nvSpPr>
            <p:cNvPr id="44" name="TextBox 11"/>
            <p:cNvSpPr txBox="1">
              <a:spLocks noChangeArrowheads="1"/>
            </p:cNvSpPr>
            <p:nvPr/>
          </p:nvSpPr>
          <p:spPr bwMode="auto">
            <a:xfrm>
              <a:off x="761349" y="5364457"/>
              <a:ext cx="458116" cy="522800"/>
            </a:xfrm>
            <a:prstGeom prst="rect">
              <a:avLst/>
            </a:prstGeom>
            <a:noFill/>
            <a:ln w="9525">
              <a:noFill/>
              <a:miter lim="800000"/>
              <a:headEnd/>
              <a:tailEnd/>
            </a:ln>
          </p:spPr>
          <p:txBody>
            <a:bodyPr>
              <a:spAutoFit/>
            </a:bodyPr>
            <a:lstStyle/>
            <a:p>
              <a:pPr fontAlgn="auto">
                <a:spcBef>
                  <a:spcPts val="0"/>
                </a:spcBef>
                <a:spcAft>
                  <a:spcPts val="0"/>
                </a:spcAft>
                <a:defRPr/>
              </a:pPr>
              <a:r>
                <a:rPr lang="en-US" sz="2800" b="1" dirty="0">
                  <a:solidFill>
                    <a:schemeClr val="bg1"/>
                  </a:solidFill>
                  <a:effectLst>
                    <a:outerShdw blurRad="38100" dist="38100" dir="2700000" algn="tl">
                      <a:srgbClr val="000000">
                        <a:alpha val="43137"/>
                      </a:srgbClr>
                    </a:outerShdw>
                  </a:effectLst>
                  <a:latin typeface="+mn-lt"/>
                </a:rPr>
                <a:t>2</a:t>
              </a:r>
              <a:endParaRPr lang="en-US" b="1" dirty="0">
                <a:solidFill>
                  <a:schemeClr val="bg1"/>
                </a:solidFill>
                <a:effectLst>
                  <a:outerShdw blurRad="38100" dist="38100" dir="2700000" algn="tl">
                    <a:srgbClr val="000000">
                      <a:alpha val="43137"/>
                    </a:srgbClr>
                  </a:outerShdw>
                </a:effectLst>
                <a:latin typeface="+mn-lt"/>
              </a:endParaRPr>
            </a:p>
          </p:txBody>
        </p:sp>
        <p:sp>
          <p:nvSpPr>
            <p:cNvPr id="45" name="TextBox 12"/>
            <p:cNvSpPr txBox="1">
              <a:spLocks noChangeArrowheads="1"/>
            </p:cNvSpPr>
            <p:nvPr/>
          </p:nvSpPr>
          <p:spPr bwMode="auto">
            <a:xfrm>
              <a:off x="761349" y="4776307"/>
              <a:ext cx="458116" cy="524476"/>
            </a:xfrm>
            <a:prstGeom prst="rect">
              <a:avLst/>
            </a:prstGeom>
            <a:noFill/>
            <a:ln w="9525">
              <a:noFill/>
              <a:miter lim="800000"/>
              <a:headEnd/>
              <a:tailEnd/>
            </a:ln>
          </p:spPr>
          <p:txBody>
            <a:bodyPr>
              <a:spAutoFit/>
            </a:bodyPr>
            <a:lstStyle/>
            <a:p>
              <a:pPr fontAlgn="auto">
                <a:spcBef>
                  <a:spcPts val="0"/>
                </a:spcBef>
                <a:spcAft>
                  <a:spcPts val="0"/>
                </a:spcAft>
                <a:defRPr/>
              </a:pPr>
              <a:r>
                <a:rPr lang="en-US" sz="2800" b="1" dirty="0">
                  <a:solidFill>
                    <a:schemeClr val="bg1"/>
                  </a:solidFill>
                  <a:effectLst>
                    <a:outerShdw blurRad="38100" dist="38100" dir="2700000" algn="tl">
                      <a:srgbClr val="000000">
                        <a:alpha val="43137"/>
                      </a:srgbClr>
                    </a:outerShdw>
                  </a:effectLst>
                  <a:latin typeface="+mn-lt"/>
                </a:rPr>
                <a:t>3</a:t>
              </a:r>
              <a:endParaRPr lang="en-US" b="1" dirty="0">
                <a:solidFill>
                  <a:schemeClr val="bg1"/>
                </a:solidFill>
                <a:effectLst>
                  <a:outerShdw blurRad="38100" dist="38100" dir="2700000" algn="tl">
                    <a:srgbClr val="000000">
                      <a:alpha val="43137"/>
                    </a:srgbClr>
                  </a:outerShdw>
                </a:effectLst>
                <a:latin typeface="+mn-lt"/>
              </a:endParaRPr>
            </a:p>
          </p:txBody>
        </p:sp>
        <p:sp>
          <p:nvSpPr>
            <p:cNvPr id="46" name="TextBox 13"/>
            <p:cNvSpPr txBox="1">
              <a:spLocks noChangeArrowheads="1"/>
            </p:cNvSpPr>
            <p:nvPr/>
          </p:nvSpPr>
          <p:spPr bwMode="auto">
            <a:xfrm>
              <a:off x="745885" y="4136212"/>
              <a:ext cx="456182" cy="524476"/>
            </a:xfrm>
            <a:prstGeom prst="rect">
              <a:avLst/>
            </a:prstGeom>
            <a:noFill/>
            <a:ln w="9525">
              <a:noFill/>
              <a:miter lim="800000"/>
              <a:headEnd/>
              <a:tailEnd/>
            </a:ln>
          </p:spPr>
          <p:txBody>
            <a:bodyPr>
              <a:spAutoFit/>
            </a:bodyPr>
            <a:lstStyle/>
            <a:p>
              <a:pPr fontAlgn="auto">
                <a:spcBef>
                  <a:spcPts val="0"/>
                </a:spcBef>
                <a:spcAft>
                  <a:spcPts val="0"/>
                </a:spcAft>
                <a:defRPr/>
              </a:pPr>
              <a:r>
                <a:rPr lang="en-US" sz="2800" b="1" dirty="0">
                  <a:solidFill>
                    <a:schemeClr val="bg1"/>
                  </a:solidFill>
                  <a:effectLst>
                    <a:outerShdw blurRad="38100" dist="38100" dir="2700000" algn="tl">
                      <a:srgbClr val="000000">
                        <a:alpha val="43137"/>
                      </a:srgbClr>
                    </a:outerShdw>
                  </a:effectLst>
                  <a:latin typeface="+mn-lt"/>
                </a:rPr>
                <a:t>4</a:t>
              </a:r>
              <a:endParaRPr lang="en-US" b="1" dirty="0">
                <a:solidFill>
                  <a:schemeClr val="bg1"/>
                </a:solidFill>
                <a:effectLst>
                  <a:outerShdw blurRad="38100" dist="38100" dir="2700000" algn="tl">
                    <a:srgbClr val="000000">
                      <a:alpha val="43137"/>
                    </a:srgbClr>
                  </a:outerShdw>
                </a:effectLst>
                <a:latin typeface="+mn-lt"/>
              </a:endParaRPr>
            </a:p>
          </p:txBody>
        </p:sp>
        <p:sp>
          <p:nvSpPr>
            <p:cNvPr id="47" name="TextBox 14"/>
            <p:cNvSpPr txBox="1">
              <a:spLocks noChangeArrowheads="1"/>
            </p:cNvSpPr>
            <p:nvPr/>
          </p:nvSpPr>
          <p:spPr bwMode="auto">
            <a:xfrm>
              <a:off x="761349" y="3594979"/>
              <a:ext cx="458116" cy="524477"/>
            </a:xfrm>
            <a:prstGeom prst="rect">
              <a:avLst/>
            </a:prstGeom>
            <a:noFill/>
            <a:ln w="9525">
              <a:noFill/>
              <a:miter lim="800000"/>
              <a:headEnd/>
              <a:tailEnd/>
            </a:ln>
          </p:spPr>
          <p:txBody>
            <a:bodyPr>
              <a:spAutoFit/>
            </a:bodyPr>
            <a:lstStyle/>
            <a:p>
              <a:pPr fontAlgn="auto">
                <a:spcBef>
                  <a:spcPts val="0"/>
                </a:spcBef>
                <a:spcAft>
                  <a:spcPts val="0"/>
                </a:spcAft>
                <a:defRPr/>
              </a:pPr>
              <a:r>
                <a:rPr lang="en-US" sz="2800" b="1" dirty="0">
                  <a:solidFill>
                    <a:schemeClr val="bg1"/>
                  </a:solidFill>
                  <a:effectLst>
                    <a:outerShdw blurRad="38100" dist="38100" dir="2700000" algn="tl">
                      <a:srgbClr val="000000">
                        <a:alpha val="43137"/>
                      </a:srgbClr>
                    </a:outerShdw>
                  </a:effectLst>
                  <a:latin typeface="+mn-lt"/>
                </a:rPr>
                <a:t>5</a:t>
              </a:r>
              <a:endParaRPr lang="en-US" b="1" dirty="0">
                <a:solidFill>
                  <a:schemeClr val="bg1"/>
                </a:solidFill>
                <a:effectLst>
                  <a:outerShdw blurRad="38100" dist="38100" dir="2700000" algn="tl">
                    <a:srgbClr val="000000">
                      <a:alpha val="43137"/>
                    </a:srgbClr>
                  </a:outerShdw>
                </a:effectLst>
                <a:latin typeface="+mn-lt"/>
              </a:endParaRPr>
            </a:p>
          </p:txBody>
        </p:sp>
        <p:sp>
          <p:nvSpPr>
            <p:cNvPr id="48" name="TextBox 47"/>
            <p:cNvSpPr txBox="1"/>
            <p:nvPr/>
          </p:nvSpPr>
          <p:spPr>
            <a:xfrm>
              <a:off x="738153" y="2418678"/>
              <a:ext cx="458116" cy="522800"/>
            </a:xfrm>
            <a:prstGeom prst="rect">
              <a:avLst/>
            </a:prstGeom>
            <a:noFill/>
            <a:ln>
              <a:noFill/>
            </a:ln>
          </p:spPr>
          <p:txBody>
            <a:bodyPr>
              <a:spAutoFit/>
            </a:bodyPr>
            <a:lstStyle/>
            <a:p>
              <a:pPr fontAlgn="auto">
                <a:spcBef>
                  <a:spcPts val="0"/>
                </a:spcBef>
                <a:spcAft>
                  <a:spcPts val="0"/>
                </a:spcAft>
                <a:defRPr/>
              </a:pPr>
              <a:r>
                <a:rPr lang="en-US" sz="2800" b="1" dirty="0">
                  <a:solidFill>
                    <a:schemeClr val="bg1"/>
                  </a:solidFill>
                  <a:effectLst>
                    <a:outerShdw blurRad="38100" dist="38100" dir="2700000" algn="tl">
                      <a:srgbClr val="000000">
                        <a:alpha val="43137"/>
                      </a:srgbClr>
                    </a:outerShdw>
                  </a:effectLst>
                  <a:latin typeface="+mn-lt"/>
                </a:rPr>
                <a:t>7</a:t>
              </a:r>
              <a:endParaRPr lang="en-US" b="1" dirty="0">
                <a:solidFill>
                  <a:schemeClr val="bg1"/>
                </a:solidFill>
                <a:effectLst>
                  <a:outerShdw blurRad="38100" dist="38100" dir="2700000" algn="tl">
                    <a:srgbClr val="000000">
                      <a:alpha val="43137"/>
                    </a:srgbClr>
                  </a:outerShdw>
                </a:effectLst>
                <a:latin typeface="+mn-lt"/>
              </a:endParaRPr>
            </a:p>
          </p:txBody>
        </p:sp>
        <p:sp>
          <p:nvSpPr>
            <p:cNvPr id="49" name="TextBox 48"/>
            <p:cNvSpPr txBox="1"/>
            <p:nvPr/>
          </p:nvSpPr>
          <p:spPr>
            <a:xfrm>
              <a:off x="714958" y="1807069"/>
              <a:ext cx="458116" cy="522800"/>
            </a:xfrm>
            <a:prstGeom prst="rect">
              <a:avLst/>
            </a:prstGeom>
            <a:noFill/>
            <a:ln>
              <a:noFill/>
            </a:ln>
          </p:spPr>
          <p:txBody>
            <a:bodyPr>
              <a:spAutoFit/>
            </a:bodyPr>
            <a:lstStyle/>
            <a:p>
              <a:pPr fontAlgn="auto">
                <a:spcBef>
                  <a:spcPts val="0"/>
                </a:spcBef>
                <a:spcAft>
                  <a:spcPts val="0"/>
                </a:spcAft>
                <a:defRPr/>
              </a:pPr>
              <a:r>
                <a:rPr lang="en-US" sz="2800" b="1" dirty="0">
                  <a:solidFill>
                    <a:schemeClr val="bg1"/>
                  </a:solidFill>
                  <a:effectLst>
                    <a:outerShdw blurRad="38100" dist="38100" dir="2700000" algn="tl">
                      <a:srgbClr val="000000">
                        <a:alpha val="43137"/>
                      </a:srgbClr>
                    </a:outerShdw>
                  </a:effectLst>
                  <a:latin typeface="+mn-lt"/>
                </a:rPr>
                <a:t>8</a:t>
              </a:r>
              <a:endParaRPr lang="en-US" b="1" dirty="0">
                <a:solidFill>
                  <a:schemeClr val="bg1"/>
                </a:solidFill>
                <a:effectLst>
                  <a:outerShdw blurRad="38100" dist="38100" dir="2700000" algn="tl">
                    <a:srgbClr val="000000">
                      <a:alpha val="43137"/>
                    </a:srgbClr>
                  </a:outerShdw>
                </a:effectLst>
                <a:latin typeface="+mn-lt"/>
              </a:endParaRPr>
            </a:p>
          </p:txBody>
        </p:sp>
        <p:sp>
          <p:nvSpPr>
            <p:cNvPr id="50" name="TextBox 49"/>
            <p:cNvSpPr txBox="1"/>
            <p:nvPr/>
          </p:nvSpPr>
          <p:spPr>
            <a:xfrm>
              <a:off x="761349" y="1217243"/>
              <a:ext cx="458116" cy="522800"/>
            </a:xfrm>
            <a:prstGeom prst="rect">
              <a:avLst/>
            </a:prstGeom>
            <a:noFill/>
            <a:ln>
              <a:noFill/>
            </a:ln>
          </p:spPr>
          <p:txBody>
            <a:bodyPr>
              <a:spAutoFit/>
            </a:bodyPr>
            <a:lstStyle/>
            <a:p>
              <a:pPr fontAlgn="auto">
                <a:spcBef>
                  <a:spcPts val="0"/>
                </a:spcBef>
                <a:spcAft>
                  <a:spcPts val="0"/>
                </a:spcAft>
                <a:defRPr/>
              </a:pPr>
              <a:r>
                <a:rPr lang="en-US" sz="2800" b="1" dirty="0">
                  <a:solidFill>
                    <a:schemeClr val="bg1"/>
                  </a:solidFill>
                  <a:effectLst>
                    <a:outerShdw blurRad="38100" dist="38100" dir="2700000" algn="tl">
                      <a:srgbClr val="000000">
                        <a:alpha val="43137"/>
                      </a:srgbClr>
                    </a:outerShdw>
                  </a:effectLst>
                  <a:latin typeface="+mn-lt"/>
                </a:rPr>
                <a:t>9</a:t>
              </a:r>
              <a:endParaRPr lang="en-US" b="1" dirty="0">
                <a:solidFill>
                  <a:schemeClr val="bg1"/>
                </a:solidFill>
                <a:effectLst>
                  <a:outerShdw blurRad="38100" dist="38100" dir="2700000" algn="tl">
                    <a:srgbClr val="000000">
                      <a:alpha val="43137"/>
                    </a:srgbClr>
                  </a:outerShdw>
                </a:effectLst>
                <a:latin typeface="+mn-lt"/>
              </a:endParaRPr>
            </a:p>
          </p:txBody>
        </p:sp>
        <p:sp>
          <p:nvSpPr>
            <p:cNvPr id="51" name="TextBox 18"/>
            <p:cNvSpPr txBox="1">
              <a:spLocks noChangeArrowheads="1"/>
            </p:cNvSpPr>
            <p:nvPr/>
          </p:nvSpPr>
          <p:spPr bwMode="auto">
            <a:xfrm>
              <a:off x="761349" y="3001802"/>
              <a:ext cx="458116" cy="522800"/>
            </a:xfrm>
            <a:prstGeom prst="rect">
              <a:avLst/>
            </a:prstGeom>
            <a:noFill/>
            <a:ln w="9525">
              <a:noFill/>
              <a:miter lim="800000"/>
              <a:headEnd/>
              <a:tailEnd/>
            </a:ln>
          </p:spPr>
          <p:txBody>
            <a:bodyPr>
              <a:spAutoFit/>
            </a:bodyPr>
            <a:lstStyle/>
            <a:p>
              <a:pPr fontAlgn="auto">
                <a:spcBef>
                  <a:spcPts val="0"/>
                </a:spcBef>
                <a:spcAft>
                  <a:spcPts val="0"/>
                </a:spcAft>
                <a:defRPr/>
              </a:pPr>
              <a:r>
                <a:rPr lang="en-US" sz="2800" b="1" dirty="0">
                  <a:solidFill>
                    <a:schemeClr val="bg1"/>
                  </a:solidFill>
                  <a:effectLst>
                    <a:outerShdw blurRad="38100" dist="38100" dir="2700000" algn="tl">
                      <a:srgbClr val="000000">
                        <a:alpha val="43137"/>
                      </a:srgbClr>
                    </a:outerShdw>
                  </a:effectLst>
                  <a:latin typeface="+mn-lt"/>
                </a:rPr>
                <a:t>6</a:t>
              </a:r>
              <a:endParaRPr lang="en-US" b="1" dirty="0">
                <a:solidFill>
                  <a:schemeClr val="bg1"/>
                </a:solidFill>
                <a:effectLst>
                  <a:outerShdw blurRad="38100" dist="38100" dir="2700000" algn="tl">
                    <a:srgbClr val="000000">
                      <a:alpha val="43137"/>
                    </a:srgbClr>
                  </a:outerShdw>
                </a:effectLst>
                <a:latin typeface="+mn-lt"/>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1">
                                            <p:txEl>
                                              <p:pRg st="0" end="0"/>
                                            </p:txEl>
                                          </p:spTgt>
                                        </p:tgtEl>
                                        <p:attrNameLst>
                                          <p:attrName>style.visibility</p:attrName>
                                        </p:attrNameLst>
                                      </p:cBhvr>
                                      <p:to>
                                        <p:strVal val="visible"/>
                                      </p:to>
                                    </p:set>
                                    <p:animEffect transition="in" filter="wipe(down)">
                                      <p:cBhvr>
                                        <p:cTn id="7" dur="500"/>
                                        <p:tgtEl>
                                          <p:spTgt spid="2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1">
                                            <p:txEl>
                                              <p:pRg st="1" end="1"/>
                                            </p:txEl>
                                          </p:spTgt>
                                        </p:tgtEl>
                                        <p:attrNameLst>
                                          <p:attrName>style.visibility</p:attrName>
                                        </p:attrNameLst>
                                      </p:cBhvr>
                                      <p:to>
                                        <p:strVal val="visible"/>
                                      </p:to>
                                    </p:set>
                                    <p:animEffect transition="in" filter="wipe(down)">
                                      <p:cBhvr>
                                        <p:cTn id="12" dur="500"/>
                                        <p:tgtEl>
                                          <p:spTgt spid="21">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extBox 15"/>
          <p:cNvSpPr txBox="1">
            <a:spLocks noChangeArrowheads="1"/>
          </p:cNvSpPr>
          <p:nvPr/>
        </p:nvSpPr>
        <p:spPr bwMode="auto">
          <a:xfrm>
            <a:off x="57150" y="3405188"/>
            <a:ext cx="1828800" cy="862012"/>
          </a:xfrm>
          <a:prstGeom prst="rect">
            <a:avLst/>
          </a:prstGeom>
          <a:noFill/>
          <a:ln w="9525">
            <a:noFill/>
            <a:miter lim="800000"/>
            <a:headEnd/>
            <a:tailEnd/>
          </a:ln>
        </p:spPr>
        <p:txBody>
          <a:bodyPr>
            <a:spAutoFit/>
          </a:bodyPr>
          <a:lstStyle/>
          <a:p>
            <a:pPr algn="r"/>
            <a:r>
              <a:rPr lang="id-ID" b="1">
                <a:solidFill>
                  <a:srgbClr val="FF0000"/>
                </a:solidFill>
                <a:latin typeface="Arial Black" pitchFamily="34" charset="0"/>
              </a:rPr>
              <a:t>PROFESI</a:t>
            </a:r>
            <a:r>
              <a:rPr lang="en-US" b="1">
                <a:solidFill>
                  <a:srgbClr val="FF0000"/>
                </a:solidFill>
                <a:latin typeface="Arial Black" pitchFamily="34" charset="0"/>
              </a:rPr>
              <a:t> :</a:t>
            </a:r>
            <a:endParaRPr lang="id-ID" b="1">
              <a:solidFill>
                <a:srgbClr val="FF0000"/>
              </a:solidFill>
              <a:latin typeface="Arial Black" pitchFamily="34" charset="0"/>
            </a:endParaRPr>
          </a:p>
          <a:p>
            <a:pPr algn="r"/>
            <a:r>
              <a:rPr lang="id-ID" sz="1600" b="1">
                <a:latin typeface="Calibri" pitchFamily="34" charset="0"/>
              </a:rPr>
              <a:t>SERTIFIKAT </a:t>
            </a:r>
            <a:r>
              <a:rPr lang="en-US" sz="1600" b="1">
                <a:latin typeface="Calibri" pitchFamily="34" charset="0"/>
              </a:rPr>
              <a:t> </a:t>
            </a:r>
            <a:r>
              <a:rPr lang="id-ID" sz="1600" b="1">
                <a:latin typeface="Calibri" pitchFamily="34" charset="0"/>
              </a:rPr>
              <a:t>PROFESI</a:t>
            </a:r>
            <a:r>
              <a:rPr lang="en-US" sz="1600" b="1">
                <a:latin typeface="Calibri" pitchFamily="34" charset="0"/>
              </a:rPr>
              <a:t> (</a:t>
            </a:r>
            <a:r>
              <a:rPr lang="id-ID" sz="1600" b="1">
                <a:latin typeface="Calibri" pitchFamily="34" charset="0"/>
              </a:rPr>
              <a:t>PII</a:t>
            </a:r>
            <a:r>
              <a:rPr lang="en-US" sz="1600" b="1">
                <a:latin typeface="Calibri" pitchFamily="34" charset="0"/>
              </a:rPr>
              <a:t>)</a:t>
            </a:r>
            <a:endParaRPr lang="id-ID" sz="1600" b="1">
              <a:latin typeface="Calibri" pitchFamily="34" charset="0"/>
            </a:endParaRPr>
          </a:p>
        </p:txBody>
      </p:sp>
      <p:sp>
        <p:nvSpPr>
          <p:cNvPr id="8195" name="TextBox 16"/>
          <p:cNvSpPr txBox="1">
            <a:spLocks noChangeArrowheads="1"/>
          </p:cNvSpPr>
          <p:nvPr/>
        </p:nvSpPr>
        <p:spPr bwMode="auto">
          <a:xfrm>
            <a:off x="1981200" y="6019800"/>
            <a:ext cx="5105400" cy="615950"/>
          </a:xfrm>
          <a:prstGeom prst="rect">
            <a:avLst/>
          </a:prstGeom>
          <a:noFill/>
          <a:ln w="9525">
            <a:noFill/>
            <a:miter lim="800000"/>
            <a:headEnd/>
            <a:tailEnd/>
          </a:ln>
        </p:spPr>
        <p:txBody>
          <a:bodyPr>
            <a:spAutoFit/>
          </a:bodyPr>
          <a:lstStyle/>
          <a:p>
            <a:pPr algn="ctr"/>
            <a:r>
              <a:rPr lang="id-ID" b="1">
                <a:solidFill>
                  <a:srgbClr val="FF0000"/>
                </a:solidFill>
                <a:latin typeface="Arial Black" pitchFamily="34" charset="0"/>
              </a:rPr>
              <a:t>INDUSTRI</a:t>
            </a:r>
            <a:r>
              <a:rPr lang="en-US" b="1">
                <a:solidFill>
                  <a:srgbClr val="FF0000"/>
                </a:solidFill>
                <a:latin typeface="Arial Black" pitchFamily="34" charset="0"/>
              </a:rPr>
              <a:t> </a:t>
            </a:r>
            <a:r>
              <a:rPr lang="id-ID" b="1">
                <a:solidFill>
                  <a:srgbClr val="FF0000"/>
                </a:solidFill>
                <a:latin typeface="Arial Black" pitchFamily="34" charset="0"/>
              </a:rPr>
              <a:t>:</a:t>
            </a:r>
            <a:endParaRPr lang="en-US" b="1">
              <a:solidFill>
                <a:srgbClr val="FF0000"/>
              </a:solidFill>
              <a:latin typeface="Arial Black" pitchFamily="34" charset="0"/>
            </a:endParaRPr>
          </a:p>
          <a:p>
            <a:pPr algn="ctr"/>
            <a:r>
              <a:rPr lang="id-ID" sz="1600" b="1">
                <a:latin typeface="Calibri" pitchFamily="34" charset="0"/>
              </a:rPr>
              <a:t>FUNGSI JABATAN KERJA</a:t>
            </a:r>
          </a:p>
        </p:txBody>
      </p:sp>
      <p:sp>
        <p:nvSpPr>
          <p:cNvPr id="8196" name="TextBox 17"/>
          <p:cNvSpPr txBox="1">
            <a:spLocks noChangeArrowheads="1"/>
          </p:cNvSpPr>
          <p:nvPr/>
        </p:nvSpPr>
        <p:spPr bwMode="auto">
          <a:xfrm>
            <a:off x="2133600" y="548680"/>
            <a:ext cx="4724400" cy="615950"/>
          </a:xfrm>
          <a:prstGeom prst="rect">
            <a:avLst/>
          </a:prstGeom>
          <a:noFill/>
          <a:ln w="9525">
            <a:noFill/>
            <a:miter lim="800000"/>
            <a:headEnd/>
            <a:tailEnd/>
          </a:ln>
        </p:spPr>
        <p:txBody>
          <a:bodyPr>
            <a:spAutoFit/>
          </a:bodyPr>
          <a:lstStyle/>
          <a:p>
            <a:pPr algn="ctr"/>
            <a:r>
              <a:rPr lang="id-ID" b="1" dirty="0">
                <a:solidFill>
                  <a:srgbClr val="FF0000"/>
                </a:solidFill>
                <a:latin typeface="Arial Black" pitchFamily="34" charset="0"/>
              </a:rPr>
              <a:t>PENDIDIKAN</a:t>
            </a:r>
            <a:r>
              <a:rPr lang="en-US" b="1" dirty="0">
                <a:solidFill>
                  <a:srgbClr val="FF0000"/>
                </a:solidFill>
                <a:latin typeface="Arial Black" pitchFamily="34" charset="0"/>
              </a:rPr>
              <a:t> </a:t>
            </a:r>
            <a:r>
              <a:rPr lang="id-ID" b="1" dirty="0">
                <a:solidFill>
                  <a:srgbClr val="FF0000"/>
                </a:solidFill>
                <a:latin typeface="Arial Black" pitchFamily="34" charset="0"/>
              </a:rPr>
              <a:t>:</a:t>
            </a:r>
            <a:r>
              <a:rPr lang="en-US" b="1" dirty="0">
                <a:solidFill>
                  <a:srgbClr val="FF0000"/>
                </a:solidFill>
                <a:latin typeface="Calibri" pitchFamily="34" charset="0"/>
              </a:rPr>
              <a:t> </a:t>
            </a:r>
          </a:p>
          <a:p>
            <a:pPr algn="ctr"/>
            <a:r>
              <a:rPr lang="id-ID" sz="1600" b="1" dirty="0">
                <a:latin typeface="Calibri" pitchFamily="34" charset="0"/>
              </a:rPr>
              <a:t>GELAR AKADEMIS</a:t>
            </a:r>
          </a:p>
        </p:txBody>
      </p:sp>
      <p:sp>
        <p:nvSpPr>
          <p:cNvPr id="8197" name="TextBox 18"/>
          <p:cNvSpPr txBox="1">
            <a:spLocks noChangeArrowheads="1"/>
          </p:cNvSpPr>
          <p:nvPr/>
        </p:nvSpPr>
        <p:spPr bwMode="auto">
          <a:xfrm>
            <a:off x="7031038" y="3352800"/>
            <a:ext cx="1884362" cy="1138238"/>
          </a:xfrm>
          <a:prstGeom prst="rect">
            <a:avLst/>
          </a:prstGeom>
          <a:noFill/>
          <a:ln w="9525">
            <a:noFill/>
            <a:miter lim="800000"/>
            <a:headEnd/>
            <a:tailEnd/>
          </a:ln>
        </p:spPr>
        <p:txBody>
          <a:bodyPr>
            <a:spAutoFit/>
          </a:bodyPr>
          <a:lstStyle/>
          <a:p>
            <a:r>
              <a:rPr lang="id-ID" b="1">
                <a:solidFill>
                  <a:srgbClr val="FF0000"/>
                </a:solidFill>
                <a:latin typeface="Arial Black" pitchFamily="34" charset="0"/>
              </a:rPr>
              <a:t>OTODIDAK</a:t>
            </a:r>
            <a:r>
              <a:rPr lang="en-US" b="1">
                <a:solidFill>
                  <a:srgbClr val="FF0000"/>
                </a:solidFill>
                <a:latin typeface="Arial Black" pitchFamily="34" charset="0"/>
              </a:rPr>
              <a:t> </a:t>
            </a:r>
            <a:r>
              <a:rPr lang="id-ID" b="1">
                <a:solidFill>
                  <a:srgbClr val="FF0000"/>
                </a:solidFill>
                <a:latin typeface="Arial Black" pitchFamily="34" charset="0"/>
              </a:rPr>
              <a:t>:</a:t>
            </a:r>
          </a:p>
          <a:p>
            <a:r>
              <a:rPr lang="id-ID" sz="1600" b="1">
                <a:latin typeface="Calibri" pitchFamily="34" charset="0"/>
              </a:rPr>
              <a:t>PENGALAMAN</a:t>
            </a:r>
          </a:p>
          <a:p>
            <a:r>
              <a:rPr lang="id-ID" sz="1600" b="1">
                <a:latin typeface="Calibri" pitchFamily="34" charset="0"/>
              </a:rPr>
              <a:t>KEAHLIAN</a:t>
            </a:r>
          </a:p>
          <a:p>
            <a:r>
              <a:rPr lang="id-ID" sz="1600" b="1">
                <a:latin typeface="Calibri" pitchFamily="34" charset="0"/>
              </a:rPr>
              <a:t>KHUSUS</a:t>
            </a:r>
          </a:p>
        </p:txBody>
      </p:sp>
      <p:sp>
        <p:nvSpPr>
          <p:cNvPr id="62" name="Title 1"/>
          <p:cNvSpPr txBox="1">
            <a:spLocks/>
          </p:cNvSpPr>
          <p:nvPr/>
        </p:nvSpPr>
        <p:spPr>
          <a:xfrm>
            <a:off x="381000" y="152400"/>
            <a:ext cx="8382000" cy="533400"/>
          </a:xfrm>
          <a:prstGeom prst="rect">
            <a:avLst/>
          </a:prstGeom>
        </p:spPr>
        <p:txBody>
          <a:bodyPr>
            <a:normAutofit fontScale="77500" lnSpcReduction="20000"/>
            <a:scene3d>
              <a:camera prst="orthographicFront"/>
              <a:lightRig rig="flat" dir="tl">
                <a:rot lat="0" lon="0" rev="6600000"/>
              </a:lightRig>
            </a:scene3d>
            <a:sp3d extrusionH="25400" contourW="8890">
              <a:bevelT w="38100" h="31750"/>
              <a:contourClr>
                <a:schemeClr val="accent2">
                  <a:shade val="75000"/>
                </a:schemeClr>
              </a:contourClr>
            </a:sp3d>
          </a:bodyPr>
          <a:lstStyle/>
          <a:p>
            <a:pPr algn="ctr" fontAlgn="auto">
              <a:spcBef>
                <a:spcPts val="0"/>
              </a:spcBef>
              <a:spcAft>
                <a:spcPts val="0"/>
              </a:spcAft>
              <a:defRPr/>
            </a:pPr>
            <a:r>
              <a:rPr lang="en-US" sz="2800" b="1">
                <a:ln w="11430">
                  <a:noFill/>
                </a:ln>
                <a:solidFill>
                  <a:schemeClr val="bg2">
                    <a:lumMod val="25000"/>
                  </a:schemeClr>
                </a:solidFill>
                <a:effectLst>
                  <a:outerShdw blurRad="50800" dist="39000" dir="5460000" algn="tl">
                    <a:srgbClr val="000000">
                      <a:alpha val="38000"/>
                    </a:srgbClr>
                  </a:outerShdw>
                </a:effectLst>
                <a:latin typeface="+mj-lt"/>
                <a:ea typeface="+mj-ea"/>
                <a:cs typeface="+mj-cs"/>
              </a:rPr>
              <a:t>Pencapaian Level pada KKNI Melalui Berbagai Jalur</a:t>
            </a:r>
            <a:endParaRPr lang="en-US" sz="2800" b="1" dirty="0">
              <a:ln w="11430">
                <a:noFill/>
              </a:ln>
              <a:solidFill>
                <a:schemeClr val="bg2">
                  <a:lumMod val="25000"/>
                </a:schemeClr>
              </a:solidFill>
              <a:effectLst>
                <a:outerShdw blurRad="50800" dist="39000" dir="5460000" algn="tl">
                  <a:srgbClr val="000000">
                    <a:alpha val="38000"/>
                  </a:srgbClr>
                </a:outerShdw>
              </a:effectLst>
              <a:latin typeface="+mj-lt"/>
              <a:ea typeface="+mj-ea"/>
              <a:cs typeface="+mj-cs"/>
            </a:endParaRPr>
          </a:p>
        </p:txBody>
      </p:sp>
      <p:graphicFrame>
        <p:nvGraphicFramePr>
          <p:cNvPr id="57" name="Table 56"/>
          <p:cNvGraphicFramePr>
            <a:graphicFrameLocks noGrp="1"/>
          </p:cNvGraphicFramePr>
          <p:nvPr/>
        </p:nvGraphicFramePr>
        <p:xfrm>
          <a:off x="2133600" y="1268760"/>
          <a:ext cx="4800600" cy="4710850"/>
        </p:xfrm>
        <a:graphic>
          <a:graphicData uri="http://schemas.openxmlformats.org/drawingml/2006/table">
            <a:tbl>
              <a:tblPr firstRow="1" bandRow="1">
                <a:tableStyleId>{5C22544A-7EE6-4342-B048-85BDC9FD1C3A}</a:tableStyleId>
              </a:tblPr>
              <a:tblGrid>
                <a:gridCol w="469900"/>
                <a:gridCol w="425450"/>
                <a:gridCol w="425450"/>
                <a:gridCol w="425450"/>
                <a:gridCol w="425450"/>
                <a:gridCol w="425450"/>
                <a:gridCol w="425450"/>
                <a:gridCol w="425450"/>
                <a:gridCol w="425450"/>
                <a:gridCol w="425450"/>
                <a:gridCol w="501650"/>
              </a:tblGrid>
              <a:tr h="397933">
                <a:tc>
                  <a:txBody>
                    <a:bodyPr/>
                    <a:lstStyle/>
                    <a:p>
                      <a:endParaRPr lang="en-US" dirty="0"/>
                    </a:p>
                  </a:txBody>
                  <a:tcP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solidFill>
                  </a:tcPr>
                </a:tc>
                <a:tc>
                  <a:txBody>
                    <a:bodyPr/>
                    <a:lstStyle/>
                    <a:p>
                      <a:pPr algn="ctr"/>
                      <a:r>
                        <a:rPr lang="en-US" sz="1400" smtClean="0">
                          <a:solidFill>
                            <a:srgbClr val="605448"/>
                          </a:solidFill>
                          <a:effectLst/>
                        </a:rPr>
                        <a:t>SMP</a:t>
                      </a:r>
                      <a:endParaRPr lang="en-US" sz="1400">
                        <a:solidFill>
                          <a:srgbClr val="605448"/>
                        </a:solidFill>
                        <a:effectLst/>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FE3AF"/>
                    </a:solidFill>
                  </a:tcPr>
                </a:tc>
                <a:tc>
                  <a:txBody>
                    <a:bodyPr/>
                    <a:lstStyle/>
                    <a:p>
                      <a:pPr algn="ctr"/>
                      <a:r>
                        <a:rPr lang="en-US" sz="1400" smtClean="0">
                          <a:solidFill>
                            <a:srgbClr val="605448"/>
                          </a:solidFill>
                          <a:effectLst/>
                        </a:rPr>
                        <a:t>SMA</a:t>
                      </a:r>
                      <a:endParaRPr lang="en-US" sz="1400">
                        <a:solidFill>
                          <a:srgbClr val="605448"/>
                        </a:solidFill>
                        <a:effectLst/>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FE3AF"/>
                    </a:solidFill>
                  </a:tcPr>
                </a:tc>
                <a:tc>
                  <a:txBody>
                    <a:bodyPr/>
                    <a:lstStyle/>
                    <a:p>
                      <a:pPr algn="ctr"/>
                      <a:r>
                        <a:rPr lang="en-US" sz="1400" smtClean="0">
                          <a:solidFill>
                            <a:srgbClr val="605448"/>
                          </a:solidFill>
                          <a:effectLst/>
                        </a:rPr>
                        <a:t>D1</a:t>
                      </a:r>
                      <a:endParaRPr lang="en-US" sz="1400">
                        <a:solidFill>
                          <a:srgbClr val="605448"/>
                        </a:solidFill>
                        <a:effectLst/>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FE3AF"/>
                    </a:solidFill>
                  </a:tcPr>
                </a:tc>
                <a:tc>
                  <a:txBody>
                    <a:bodyPr/>
                    <a:lstStyle/>
                    <a:p>
                      <a:pPr algn="ctr"/>
                      <a:r>
                        <a:rPr lang="en-US" sz="1400" smtClean="0">
                          <a:solidFill>
                            <a:srgbClr val="605448"/>
                          </a:solidFill>
                          <a:effectLst/>
                        </a:rPr>
                        <a:t>D2</a:t>
                      </a:r>
                      <a:endParaRPr lang="en-US" sz="1400">
                        <a:solidFill>
                          <a:srgbClr val="605448"/>
                        </a:solidFill>
                        <a:effectLst/>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FE3AF"/>
                    </a:solidFill>
                  </a:tcPr>
                </a:tc>
                <a:tc>
                  <a:txBody>
                    <a:bodyPr/>
                    <a:lstStyle/>
                    <a:p>
                      <a:pPr algn="ctr"/>
                      <a:r>
                        <a:rPr lang="en-US" sz="1400" smtClean="0">
                          <a:solidFill>
                            <a:srgbClr val="605448"/>
                          </a:solidFill>
                          <a:effectLst/>
                        </a:rPr>
                        <a:t>D3</a:t>
                      </a:r>
                      <a:endParaRPr lang="en-US" sz="1400">
                        <a:solidFill>
                          <a:srgbClr val="605448"/>
                        </a:solidFill>
                        <a:effectLst/>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FE3AF"/>
                    </a:solidFill>
                  </a:tcPr>
                </a:tc>
                <a:tc>
                  <a:txBody>
                    <a:bodyPr/>
                    <a:lstStyle/>
                    <a:p>
                      <a:pPr algn="ctr"/>
                      <a:r>
                        <a:rPr lang="en-US" sz="1400" smtClean="0">
                          <a:solidFill>
                            <a:srgbClr val="605448"/>
                          </a:solidFill>
                          <a:effectLst/>
                        </a:rPr>
                        <a:t>S1</a:t>
                      </a:r>
                      <a:endParaRPr lang="en-US" sz="1400">
                        <a:solidFill>
                          <a:srgbClr val="605448"/>
                        </a:solidFill>
                        <a:effectLst/>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FE3AF"/>
                    </a:solidFill>
                  </a:tcPr>
                </a:tc>
                <a:tc>
                  <a:txBody>
                    <a:bodyPr/>
                    <a:lstStyle/>
                    <a:p>
                      <a:pPr algn="ctr"/>
                      <a:r>
                        <a:rPr lang="en-US" sz="1400" smtClean="0">
                          <a:solidFill>
                            <a:srgbClr val="605448"/>
                          </a:solidFill>
                          <a:effectLst/>
                        </a:rPr>
                        <a:t>PRO</a:t>
                      </a:r>
                      <a:endParaRPr lang="en-US" sz="1400">
                        <a:solidFill>
                          <a:srgbClr val="605448"/>
                        </a:solidFill>
                        <a:effectLst/>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FE3AF"/>
                    </a:solidFill>
                  </a:tcPr>
                </a:tc>
                <a:tc>
                  <a:txBody>
                    <a:bodyPr/>
                    <a:lstStyle/>
                    <a:p>
                      <a:pPr algn="ctr"/>
                      <a:r>
                        <a:rPr lang="en-US" sz="1400" smtClean="0">
                          <a:solidFill>
                            <a:srgbClr val="605448"/>
                          </a:solidFill>
                          <a:effectLst/>
                        </a:rPr>
                        <a:t>S2</a:t>
                      </a:r>
                      <a:endParaRPr lang="en-US" sz="1400">
                        <a:solidFill>
                          <a:srgbClr val="605448"/>
                        </a:solidFill>
                        <a:effectLst/>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FE3AF"/>
                    </a:solidFill>
                  </a:tcPr>
                </a:tc>
                <a:tc>
                  <a:txBody>
                    <a:bodyPr/>
                    <a:lstStyle/>
                    <a:p>
                      <a:pPr algn="ctr"/>
                      <a:r>
                        <a:rPr lang="en-US" sz="1400" smtClean="0">
                          <a:solidFill>
                            <a:srgbClr val="605448"/>
                          </a:solidFill>
                          <a:effectLst/>
                        </a:rPr>
                        <a:t>S3</a:t>
                      </a:r>
                      <a:endParaRPr lang="en-US" sz="1400">
                        <a:solidFill>
                          <a:srgbClr val="605448"/>
                        </a:solidFill>
                        <a:effectLst/>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FE3AF"/>
                    </a:solidFill>
                  </a:tcPr>
                </a:tc>
                <a:tc>
                  <a:txBody>
                    <a:bodyPr/>
                    <a:lstStyle/>
                    <a:p>
                      <a:endParaRPr lang="en-US"/>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solidFill>
                  </a:tcPr>
                </a:tc>
              </a:tr>
              <a:tr h="397933">
                <a:tc>
                  <a:txBody>
                    <a:bodyPr/>
                    <a:lstStyle/>
                    <a:p>
                      <a:endParaRPr lang="en-US"/>
                    </a:p>
                  </a:txBody>
                  <a:tcP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FE3AF"/>
                    </a:solidFill>
                  </a:tcPr>
                </a:tc>
                <a:tc>
                  <a:txBody>
                    <a:bodyPr/>
                    <a:lstStyle/>
                    <a:p>
                      <a:pPr algn="ctr"/>
                      <a:endParaRPr lang="en-US"/>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F81BD"/>
                    </a:solidFill>
                  </a:tcPr>
                </a:tc>
                <a:tc>
                  <a:txBody>
                    <a:bodyPr/>
                    <a:lstStyle/>
                    <a:p>
                      <a:pPr algn="ctr"/>
                      <a:endParaRPr lang="en-US"/>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F81BD"/>
                    </a:solidFill>
                  </a:tcPr>
                </a:tc>
                <a:tc>
                  <a:txBody>
                    <a:bodyPr/>
                    <a:lstStyle/>
                    <a:p>
                      <a:pPr algn="ctr"/>
                      <a:endParaRPr lang="en-US"/>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F81BD"/>
                    </a:solidFill>
                  </a:tcPr>
                </a:tc>
                <a:tc>
                  <a:txBody>
                    <a:bodyPr/>
                    <a:lstStyle/>
                    <a:p>
                      <a:pPr algn="ctr"/>
                      <a:endParaRPr lang="en-US"/>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F81BD"/>
                    </a:solidFill>
                  </a:tcPr>
                </a:tc>
                <a:tc>
                  <a:txBody>
                    <a:bodyPr/>
                    <a:lstStyle/>
                    <a:p>
                      <a:pPr algn="ctr"/>
                      <a:endParaRPr lang="en-US"/>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F81BD"/>
                    </a:solidFill>
                  </a:tcPr>
                </a:tc>
                <a:tc>
                  <a:txBody>
                    <a:bodyPr/>
                    <a:lstStyle/>
                    <a:p>
                      <a:pPr algn="ctr"/>
                      <a:endParaRPr lang="en-US"/>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F81BD"/>
                    </a:solidFill>
                  </a:tcPr>
                </a:tc>
                <a:tc>
                  <a:txBody>
                    <a:bodyPr/>
                    <a:lstStyle/>
                    <a:p>
                      <a:pPr algn="ctr"/>
                      <a:endParaRPr lang="en-US"/>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F81BD"/>
                    </a:solidFill>
                  </a:tcPr>
                </a:tc>
                <a:tc>
                  <a:txBody>
                    <a:bodyPr/>
                    <a:lstStyle/>
                    <a:p>
                      <a:pPr algn="ctr"/>
                      <a:endParaRPr lang="en-US"/>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F81BD"/>
                    </a:solidFill>
                  </a:tcPr>
                </a:tc>
                <a:tc>
                  <a:txBody>
                    <a:bodyPr/>
                    <a:lstStyle/>
                    <a:p>
                      <a:pPr algn="ctr"/>
                      <a:r>
                        <a:rPr lang="en-US" b="1" smtClean="0">
                          <a:solidFill>
                            <a:schemeClr val="bg1"/>
                          </a:solidFill>
                          <a:effectLst>
                            <a:outerShdw blurRad="38100" dist="38100" dir="2700000" algn="tl">
                              <a:srgbClr val="000000">
                                <a:alpha val="43137"/>
                              </a:srgbClr>
                            </a:outerShdw>
                          </a:effectLst>
                        </a:rPr>
                        <a:t>9</a:t>
                      </a:r>
                      <a:endParaRPr lang="en-US" b="1">
                        <a:solidFill>
                          <a:schemeClr val="bg1"/>
                        </a:solidFill>
                        <a:effectLst>
                          <a:outerShdw blurRad="38100" dist="38100" dir="2700000" algn="tl">
                            <a:srgbClr val="000000">
                              <a:alpha val="43137"/>
                            </a:srgbClr>
                          </a:outerShdw>
                        </a:effectLst>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9D2C1"/>
                    </a:solidFill>
                  </a:tcPr>
                </a:tc>
                <a:tc>
                  <a:txBody>
                    <a:bodyPr/>
                    <a:lstStyle/>
                    <a:p>
                      <a:endParaRPr lang="en-US"/>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FE3AF"/>
                    </a:solidFill>
                  </a:tcPr>
                </a:tc>
              </a:tr>
              <a:tr h="397933">
                <a:tc>
                  <a:txBody>
                    <a:bodyPr/>
                    <a:lstStyle/>
                    <a:p>
                      <a:pPr algn="ctr"/>
                      <a:r>
                        <a:rPr lang="en-US" sz="1200" b="1" smtClean="0">
                          <a:solidFill>
                            <a:schemeClr val="bg2">
                              <a:lumMod val="25000"/>
                            </a:schemeClr>
                          </a:solidFill>
                          <a:effectLst/>
                          <a:latin typeface="Arial Black" pitchFamily="34" charset="0"/>
                        </a:rPr>
                        <a:t>U</a:t>
                      </a:r>
                      <a:endParaRPr lang="en-US" sz="1200" b="1">
                        <a:solidFill>
                          <a:schemeClr val="bg2">
                            <a:lumMod val="25000"/>
                          </a:schemeClr>
                        </a:solidFill>
                        <a:effectLst/>
                        <a:latin typeface="Arial Black" pitchFamily="34" charset="0"/>
                      </a:endParaRPr>
                    </a:p>
                  </a:txBody>
                  <a:tcPr anchor="ct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9BFA7"/>
                    </a:solidFill>
                  </a:tcPr>
                </a:tc>
                <a:tc>
                  <a:txBody>
                    <a:bodyPr/>
                    <a:lstStyle/>
                    <a:p>
                      <a:pPr algn="ctr"/>
                      <a:endParaRPr lang="en-US"/>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F81BD"/>
                    </a:solidFill>
                  </a:tcPr>
                </a:tc>
                <a:tc>
                  <a:txBody>
                    <a:bodyPr/>
                    <a:lstStyle/>
                    <a:p>
                      <a:pPr algn="ctr"/>
                      <a:endParaRPr lang="en-US"/>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F81BD"/>
                    </a:solidFill>
                  </a:tcPr>
                </a:tc>
                <a:tc>
                  <a:txBody>
                    <a:bodyPr/>
                    <a:lstStyle/>
                    <a:p>
                      <a:pPr algn="ctr"/>
                      <a:endParaRPr lang="en-US"/>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F81BD"/>
                    </a:solidFill>
                  </a:tcPr>
                </a:tc>
                <a:tc>
                  <a:txBody>
                    <a:bodyPr/>
                    <a:lstStyle/>
                    <a:p>
                      <a:pPr algn="ctr"/>
                      <a:endParaRPr lang="en-US" dirty="0"/>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F81BD"/>
                    </a:solidFill>
                  </a:tcPr>
                </a:tc>
                <a:tc>
                  <a:txBody>
                    <a:bodyPr/>
                    <a:lstStyle/>
                    <a:p>
                      <a:pPr algn="ctr"/>
                      <a:endParaRPr lang="en-US"/>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F81BD"/>
                    </a:solidFill>
                  </a:tcPr>
                </a:tc>
                <a:tc>
                  <a:txBody>
                    <a:bodyPr/>
                    <a:lstStyle/>
                    <a:p>
                      <a:pPr algn="ctr"/>
                      <a:endParaRPr lang="en-US"/>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F81BD"/>
                    </a:solidFill>
                  </a:tcPr>
                </a:tc>
                <a:tc>
                  <a:txBody>
                    <a:bodyPr/>
                    <a:lstStyle/>
                    <a:p>
                      <a:pPr algn="ctr"/>
                      <a:endParaRPr lang="en-US"/>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F81BD"/>
                    </a:solidFill>
                  </a:tcPr>
                </a:tc>
                <a:tc>
                  <a:txBody>
                    <a:bodyPr/>
                    <a:lstStyle/>
                    <a:p>
                      <a:pPr algn="ctr"/>
                      <a:r>
                        <a:rPr lang="en-US" b="1" smtClean="0">
                          <a:solidFill>
                            <a:schemeClr val="bg1"/>
                          </a:solidFill>
                          <a:effectLst>
                            <a:outerShdw blurRad="38100" dist="38100" dir="2700000" algn="tl">
                              <a:srgbClr val="000000">
                                <a:alpha val="43137"/>
                              </a:srgbClr>
                            </a:outerShdw>
                          </a:effectLst>
                        </a:rPr>
                        <a:t>8</a:t>
                      </a:r>
                      <a:endParaRPr lang="en-US" b="1">
                        <a:solidFill>
                          <a:schemeClr val="bg1"/>
                        </a:solidFill>
                        <a:effectLst>
                          <a:outerShdw blurRad="38100" dist="38100" dir="2700000" algn="tl">
                            <a:srgbClr val="000000">
                              <a:alpha val="43137"/>
                            </a:srgbClr>
                          </a:outerShdw>
                        </a:effectLst>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9BFA7"/>
                    </a:solidFill>
                  </a:tcPr>
                </a:tc>
                <a:tc>
                  <a:txBody>
                    <a:bodyPr/>
                    <a:lstStyle/>
                    <a:p>
                      <a:pPr algn="ctr"/>
                      <a:endParaRPr lang="en-US"/>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C000"/>
                    </a:solidFill>
                  </a:tcPr>
                </a:tc>
                <a:tc>
                  <a:txBody>
                    <a:bodyPr/>
                    <a:lstStyle/>
                    <a:p>
                      <a:endParaRPr lang="en-US"/>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FE3AF"/>
                    </a:solidFill>
                  </a:tcPr>
                </a:tc>
              </a:tr>
              <a:tr h="397933">
                <a:tc>
                  <a:txBody>
                    <a:bodyPr/>
                    <a:lstStyle/>
                    <a:p>
                      <a:pPr algn="ctr"/>
                      <a:r>
                        <a:rPr lang="en-US" sz="1200" b="0" spc="-150" smtClean="0">
                          <a:solidFill>
                            <a:schemeClr val="bg2">
                              <a:lumMod val="25000"/>
                            </a:schemeClr>
                          </a:solidFill>
                          <a:effectLst/>
                          <a:latin typeface="Arial Black" pitchFamily="34" charset="0"/>
                        </a:rPr>
                        <a:t>M D</a:t>
                      </a:r>
                      <a:endParaRPr lang="en-US" sz="1200" b="0" spc="-150">
                        <a:solidFill>
                          <a:schemeClr val="bg2">
                            <a:lumMod val="25000"/>
                          </a:schemeClr>
                        </a:solidFill>
                        <a:effectLst/>
                        <a:latin typeface="Arial Black" pitchFamily="34" charset="0"/>
                      </a:endParaRPr>
                    </a:p>
                  </a:txBody>
                  <a:tcPr anchor="ct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B9AC8D"/>
                    </a:solidFill>
                  </a:tcPr>
                </a:tc>
                <a:tc>
                  <a:txBody>
                    <a:bodyPr/>
                    <a:lstStyle/>
                    <a:p>
                      <a:pPr algn="ctr"/>
                      <a:endParaRPr lang="en-US">
                        <a:latin typeface="Arial Black"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F81BD"/>
                    </a:solidFill>
                  </a:tcPr>
                </a:tc>
                <a:tc>
                  <a:txBody>
                    <a:bodyPr/>
                    <a:lstStyle/>
                    <a:p>
                      <a:pPr algn="ctr"/>
                      <a:endParaRPr lang="en-US"/>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F81BD"/>
                    </a:solidFill>
                  </a:tcPr>
                </a:tc>
                <a:tc>
                  <a:txBody>
                    <a:bodyPr/>
                    <a:lstStyle/>
                    <a:p>
                      <a:pPr algn="ctr"/>
                      <a:endParaRPr lang="en-US"/>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F81BD"/>
                    </a:solidFill>
                  </a:tcPr>
                </a:tc>
                <a:tc>
                  <a:txBody>
                    <a:bodyPr/>
                    <a:lstStyle/>
                    <a:p>
                      <a:pPr algn="ctr"/>
                      <a:endParaRPr lang="en-US"/>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F81BD"/>
                    </a:solidFill>
                  </a:tcPr>
                </a:tc>
                <a:tc>
                  <a:txBody>
                    <a:bodyPr/>
                    <a:lstStyle/>
                    <a:p>
                      <a:pPr algn="ctr"/>
                      <a:endParaRPr lang="en-US"/>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F81BD"/>
                    </a:solidFill>
                  </a:tcPr>
                </a:tc>
                <a:tc>
                  <a:txBody>
                    <a:bodyPr/>
                    <a:lstStyle/>
                    <a:p>
                      <a:pPr algn="ctr"/>
                      <a:endParaRPr lang="en-US"/>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F81BD"/>
                    </a:solidFill>
                  </a:tcPr>
                </a:tc>
                <a:tc>
                  <a:txBody>
                    <a:bodyPr/>
                    <a:lstStyle/>
                    <a:p>
                      <a:pPr algn="ctr"/>
                      <a:r>
                        <a:rPr lang="en-US" b="1" smtClean="0">
                          <a:solidFill>
                            <a:schemeClr val="bg1"/>
                          </a:solidFill>
                          <a:effectLst>
                            <a:outerShdw blurRad="38100" dist="38100" dir="2700000" algn="tl">
                              <a:srgbClr val="000000">
                                <a:alpha val="43137"/>
                              </a:srgbClr>
                            </a:outerShdw>
                          </a:effectLst>
                        </a:rPr>
                        <a:t>7</a:t>
                      </a:r>
                      <a:endParaRPr lang="en-US" b="1">
                        <a:solidFill>
                          <a:schemeClr val="bg1"/>
                        </a:solidFill>
                        <a:effectLst>
                          <a:outerShdw blurRad="38100" dist="38100" dir="2700000" algn="tl">
                            <a:srgbClr val="000000">
                              <a:alpha val="43137"/>
                            </a:srgbClr>
                          </a:outerShdw>
                        </a:effectLst>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B9AC8D"/>
                    </a:solidFill>
                  </a:tcPr>
                </a:tc>
                <a:tc>
                  <a:txBody>
                    <a:bodyPr/>
                    <a:lstStyle/>
                    <a:p>
                      <a:pPr algn="ctr"/>
                      <a:endParaRPr lang="en-US"/>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C000"/>
                    </a:solidFill>
                  </a:tcPr>
                </a:tc>
                <a:tc>
                  <a:txBody>
                    <a:bodyPr/>
                    <a:lstStyle/>
                    <a:p>
                      <a:pPr algn="ctr"/>
                      <a:endParaRPr lang="en-US"/>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C000"/>
                    </a:solidFill>
                  </a:tcPr>
                </a:tc>
                <a:tc>
                  <a:txBody>
                    <a:bodyPr/>
                    <a:lstStyle/>
                    <a:p>
                      <a:endParaRPr lang="en-US"/>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FE3AF"/>
                    </a:solidFill>
                  </a:tcPr>
                </a:tc>
              </a:tr>
              <a:tr h="397933">
                <a:tc>
                  <a:txBody>
                    <a:bodyPr/>
                    <a:lstStyle/>
                    <a:p>
                      <a:pPr algn="ctr"/>
                      <a:r>
                        <a:rPr lang="en-US" sz="1200" b="1" smtClean="0">
                          <a:solidFill>
                            <a:schemeClr val="bg2">
                              <a:lumMod val="25000"/>
                            </a:schemeClr>
                          </a:solidFill>
                          <a:effectLst/>
                          <a:latin typeface="Arial Black" pitchFamily="34" charset="0"/>
                        </a:rPr>
                        <a:t>M</a:t>
                      </a:r>
                      <a:endParaRPr lang="en-US" sz="1200" b="1">
                        <a:solidFill>
                          <a:schemeClr val="bg2">
                            <a:lumMod val="25000"/>
                          </a:schemeClr>
                        </a:solidFill>
                        <a:effectLst/>
                        <a:latin typeface="Arial Black" pitchFamily="34" charset="0"/>
                      </a:endParaRPr>
                    </a:p>
                  </a:txBody>
                  <a:tcPr anchor="ct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B9C75"/>
                    </a:solidFill>
                  </a:tcPr>
                </a:tc>
                <a:tc>
                  <a:txBody>
                    <a:bodyPr/>
                    <a:lstStyle/>
                    <a:p>
                      <a:pPr algn="ctr"/>
                      <a:endParaRPr lang="en-US"/>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F81BD"/>
                    </a:solidFill>
                  </a:tcPr>
                </a:tc>
                <a:tc>
                  <a:txBody>
                    <a:bodyPr/>
                    <a:lstStyle/>
                    <a:p>
                      <a:pPr algn="ctr"/>
                      <a:endParaRPr lang="en-US"/>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F81BD"/>
                    </a:solidFill>
                  </a:tcPr>
                </a:tc>
                <a:tc>
                  <a:txBody>
                    <a:bodyPr/>
                    <a:lstStyle/>
                    <a:p>
                      <a:pPr algn="ctr"/>
                      <a:endParaRPr lang="en-US"/>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F81BD"/>
                    </a:solidFill>
                  </a:tcPr>
                </a:tc>
                <a:tc>
                  <a:txBody>
                    <a:bodyPr/>
                    <a:lstStyle/>
                    <a:p>
                      <a:pPr algn="ctr"/>
                      <a:endParaRPr lang="en-US"/>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F81BD"/>
                    </a:solidFill>
                  </a:tcPr>
                </a:tc>
                <a:tc>
                  <a:txBody>
                    <a:bodyPr/>
                    <a:lstStyle/>
                    <a:p>
                      <a:pPr algn="ctr"/>
                      <a:endParaRPr lang="en-US"/>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F81BD"/>
                    </a:solidFill>
                  </a:tcPr>
                </a:tc>
                <a:tc>
                  <a:txBody>
                    <a:bodyPr/>
                    <a:lstStyle/>
                    <a:p>
                      <a:pPr algn="ctr"/>
                      <a:r>
                        <a:rPr lang="en-US" b="1" smtClean="0">
                          <a:solidFill>
                            <a:schemeClr val="bg1"/>
                          </a:solidFill>
                          <a:effectLst>
                            <a:outerShdw blurRad="38100" dist="38100" dir="2700000" algn="tl">
                              <a:srgbClr val="000000">
                                <a:alpha val="43137"/>
                              </a:srgbClr>
                            </a:outerShdw>
                          </a:effectLst>
                        </a:rPr>
                        <a:t>6</a:t>
                      </a:r>
                      <a:endParaRPr lang="en-US" b="1">
                        <a:solidFill>
                          <a:schemeClr val="bg1"/>
                        </a:solidFill>
                        <a:effectLst>
                          <a:outerShdw blurRad="38100" dist="38100" dir="2700000" algn="tl">
                            <a:srgbClr val="000000">
                              <a:alpha val="43137"/>
                            </a:srgbClr>
                          </a:outerShdw>
                        </a:effectLst>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B9C75"/>
                    </a:solidFill>
                  </a:tcPr>
                </a:tc>
                <a:tc>
                  <a:txBody>
                    <a:bodyPr/>
                    <a:lstStyle/>
                    <a:p>
                      <a:pPr algn="ctr"/>
                      <a:endParaRPr lang="en-US"/>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C000"/>
                    </a:solidFill>
                  </a:tcPr>
                </a:tc>
                <a:tc>
                  <a:txBody>
                    <a:bodyPr/>
                    <a:lstStyle/>
                    <a:p>
                      <a:pPr algn="ctr"/>
                      <a:endParaRPr lang="en-US"/>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C000"/>
                    </a:solidFill>
                  </a:tcPr>
                </a:tc>
                <a:tc>
                  <a:txBody>
                    <a:bodyPr/>
                    <a:lstStyle/>
                    <a:p>
                      <a:pPr algn="ctr"/>
                      <a:endParaRPr lang="en-US"/>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C000"/>
                    </a:solidFill>
                  </a:tcPr>
                </a:tc>
                <a:tc>
                  <a:txBody>
                    <a:bodyPr/>
                    <a:lstStyle/>
                    <a:p>
                      <a:endParaRPr lang="en-US"/>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FE3AF"/>
                    </a:solidFill>
                  </a:tcPr>
                </a:tc>
              </a:tr>
              <a:tr h="397933">
                <a:tc>
                  <a:txBody>
                    <a:bodyPr/>
                    <a:lstStyle/>
                    <a:p>
                      <a:endParaRPr lang="en-US"/>
                    </a:p>
                  </a:txBody>
                  <a:tcP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FE3AF"/>
                    </a:solidFill>
                  </a:tcPr>
                </a:tc>
                <a:tc>
                  <a:txBody>
                    <a:bodyPr/>
                    <a:lstStyle/>
                    <a:p>
                      <a:pPr algn="ctr"/>
                      <a:endParaRPr lang="en-US"/>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F81BD"/>
                    </a:solidFill>
                  </a:tcPr>
                </a:tc>
                <a:tc>
                  <a:txBody>
                    <a:bodyPr/>
                    <a:lstStyle/>
                    <a:p>
                      <a:pPr algn="ctr"/>
                      <a:endParaRPr lang="en-US"/>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F81BD"/>
                    </a:solidFill>
                  </a:tcPr>
                </a:tc>
                <a:tc>
                  <a:txBody>
                    <a:bodyPr/>
                    <a:lstStyle/>
                    <a:p>
                      <a:pPr algn="ctr"/>
                      <a:endParaRPr lang="en-US"/>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F81BD"/>
                    </a:solidFill>
                  </a:tcPr>
                </a:tc>
                <a:tc>
                  <a:txBody>
                    <a:bodyPr/>
                    <a:lstStyle/>
                    <a:p>
                      <a:pPr algn="ctr"/>
                      <a:endParaRPr lang="en-US"/>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F81BD"/>
                    </a:solidFill>
                  </a:tcPr>
                </a:tc>
                <a:tc>
                  <a:txBody>
                    <a:bodyPr/>
                    <a:lstStyle/>
                    <a:p>
                      <a:pPr algn="ctr"/>
                      <a:r>
                        <a:rPr lang="en-US" b="1" smtClean="0">
                          <a:solidFill>
                            <a:schemeClr val="bg1"/>
                          </a:solidFill>
                          <a:effectLst>
                            <a:outerShdw blurRad="38100" dist="38100" dir="2700000" algn="tl">
                              <a:srgbClr val="000000">
                                <a:alpha val="43137"/>
                              </a:srgbClr>
                            </a:outerShdw>
                          </a:effectLst>
                        </a:rPr>
                        <a:t>5</a:t>
                      </a:r>
                      <a:endParaRPr lang="en-US" b="1">
                        <a:solidFill>
                          <a:schemeClr val="bg1"/>
                        </a:solidFill>
                        <a:effectLst>
                          <a:outerShdw blurRad="38100" dist="38100" dir="2700000" algn="tl">
                            <a:srgbClr val="000000">
                              <a:alpha val="43137"/>
                            </a:srgbClr>
                          </a:outerShdw>
                        </a:effectLst>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918159"/>
                    </a:solidFill>
                  </a:tcPr>
                </a:tc>
                <a:tc>
                  <a:txBody>
                    <a:bodyPr/>
                    <a:lstStyle/>
                    <a:p>
                      <a:pPr algn="ctr"/>
                      <a:endParaRPr lang="en-US"/>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C000"/>
                    </a:solidFill>
                  </a:tcPr>
                </a:tc>
                <a:tc>
                  <a:txBody>
                    <a:bodyPr/>
                    <a:lstStyle/>
                    <a:p>
                      <a:pPr algn="ctr"/>
                      <a:endParaRPr lang="en-US"/>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C000"/>
                    </a:solidFill>
                  </a:tcPr>
                </a:tc>
                <a:tc>
                  <a:txBody>
                    <a:bodyPr/>
                    <a:lstStyle/>
                    <a:p>
                      <a:pPr algn="ctr"/>
                      <a:endParaRPr lang="en-US"/>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C000"/>
                    </a:solidFill>
                  </a:tcPr>
                </a:tc>
                <a:tc>
                  <a:txBody>
                    <a:bodyPr/>
                    <a:lstStyle/>
                    <a:p>
                      <a:pPr algn="ctr"/>
                      <a:endParaRPr lang="en-US"/>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C000"/>
                    </a:solidFill>
                  </a:tcPr>
                </a:tc>
                <a:tc>
                  <a:txBody>
                    <a:bodyPr/>
                    <a:lstStyle/>
                    <a:p>
                      <a:endParaRPr lang="en-US"/>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FE3AF"/>
                    </a:solidFill>
                  </a:tcPr>
                </a:tc>
              </a:tr>
              <a:tr h="397933">
                <a:tc>
                  <a:txBody>
                    <a:bodyPr/>
                    <a:lstStyle/>
                    <a:p>
                      <a:endParaRPr lang="en-US"/>
                    </a:p>
                  </a:txBody>
                  <a:tcP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FE3AF"/>
                    </a:solidFill>
                  </a:tcPr>
                </a:tc>
                <a:tc>
                  <a:txBody>
                    <a:bodyPr/>
                    <a:lstStyle/>
                    <a:p>
                      <a:pPr algn="ctr"/>
                      <a:endParaRPr lang="en-US"/>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F81BD"/>
                    </a:solidFill>
                  </a:tcPr>
                </a:tc>
                <a:tc>
                  <a:txBody>
                    <a:bodyPr/>
                    <a:lstStyle/>
                    <a:p>
                      <a:pPr algn="ctr"/>
                      <a:endParaRPr lang="en-US"/>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F81BD"/>
                    </a:solidFill>
                  </a:tcPr>
                </a:tc>
                <a:tc>
                  <a:txBody>
                    <a:bodyPr/>
                    <a:lstStyle/>
                    <a:p>
                      <a:pPr algn="ctr"/>
                      <a:endParaRPr lang="en-US"/>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F81BD"/>
                    </a:solidFill>
                  </a:tcPr>
                </a:tc>
                <a:tc>
                  <a:txBody>
                    <a:bodyPr/>
                    <a:lstStyle/>
                    <a:p>
                      <a:pPr algn="ctr"/>
                      <a:r>
                        <a:rPr lang="en-US" b="1" smtClean="0">
                          <a:solidFill>
                            <a:schemeClr val="bg1"/>
                          </a:solidFill>
                          <a:effectLst>
                            <a:outerShdw blurRad="38100" dist="38100" dir="2700000" algn="tl">
                              <a:srgbClr val="000000">
                                <a:alpha val="43137"/>
                              </a:srgbClr>
                            </a:outerShdw>
                          </a:effectLst>
                        </a:rPr>
                        <a:t>4</a:t>
                      </a:r>
                      <a:endParaRPr lang="en-US" b="1">
                        <a:solidFill>
                          <a:schemeClr val="bg1"/>
                        </a:solidFill>
                        <a:effectLst>
                          <a:outerShdw blurRad="38100" dist="38100" dir="2700000" algn="tl">
                            <a:srgbClr val="000000">
                              <a:alpha val="43137"/>
                            </a:srgbClr>
                          </a:outerShdw>
                        </a:effectLst>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78695A"/>
                    </a:solidFill>
                  </a:tcPr>
                </a:tc>
                <a:tc>
                  <a:txBody>
                    <a:bodyPr/>
                    <a:lstStyle/>
                    <a:p>
                      <a:pPr algn="ctr"/>
                      <a:endParaRPr lang="en-US"/>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C000"/>
                    </a:solidFill>
                  </a:tcPr>
                </a:tc>
                <a:tc>
                  <a:txBody>
                    <a:bodyPr/>
                    <a:lstStyle/>
                    <a:p>
                      <a:pPr algn="ctr"/>
                      <a:endParaRPr lang="en-US"/>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C000"/>
                    </a:solidFill>
                  </a:tcPr>
                </a:tc>
                <a:tc>
                  <a:txBody>
                    <a:bodyPr/>
                    <a:lstStyle/>
                    <a:p>
                      <a:pPr algn="ctr"/>
                      <a:endParaRPr lang="en-US"/>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C000"/>
                    </a:solidFill>
                  </a:tcPr>
                </a:tc>
                <a:tc>
                  <a:txBody>
                    <a:bodyPr/>
                    <a:lstStyle/>
                    <a:p>
                      <a:pPr algn="ctr"/>
                      <a:endParaRPr lang="en-US"/>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C000"/>
                    </a:solidFill>
                  </a:tcPr>
                </a:tc>
                <a:tc>
                  <a:txBody>
                    <a:bodyPr/>
                    <a:lstStyle/>
                    <a:p>
                      <a:pPr algn="ctr"/>
                      <a:endParaRPr lang="en-US"/>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C000"/>
                    </a:solidFill>
                  </a:tcPr>
                </a:tc>
                <a:tc>
                  <a:txBody>
                    <a:bodyPr/>
                    <a:lstStyle/>
                    <a:p>
                      <a:endParaRPr lang="en-US"/>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FE3AF"/>
                    </a:solidFill>
                  </a:tcPr>
                </a:tc>
              </a:tr>
              <a:tr h="397933">
                <a:tc>
                  <a:txBody>
                    <a:bodyPr/>
                    <a:lstStyle/>
                    <a:p>
                      <a:endParaRPr lang="en-US"/>
                    </a:p>
                  </a:txBody>
                  <a:tcP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FE3AF"/>
                    </a:solidFill>
                  </a:tcPr>
                </a:tc>
                <a:tc>
                  <a:txBody>
                    <a:bodyPr/>
                    <a:lstStyle/>
                    <a:p>
                      <a:pPr algn="ctr"/>
                      <a:endParaRPr lang="en-US"/>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F81BD"/>
                    </a:solidFill>
                  </a:tcPr>
                </a:tc>
                <a:tc>
                  <a:txBody>
                    <a:bodyPr/>
                    <a:lstStyle/>
                    <a:p>
                      <a:pPr algn="ctr"/>
                      <a:endParaRPr lang="en-US"/>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F81BD"/>
                    </a:solidFill>
                  </a:tcPr>
                </a:tc>
                <a:tc>
                  <a:txBody>
                    <a:bodyPr/>
                    <a:lstStyle/>
                    <a:p>
                      <a:pPr algn="ctr"/>
                      <a:r>
                        <a:rPr lang="en-US" b="1" i="0" smtClean="0">
                          <a:solidFill>
                            <a:schemeClr val="bg1"/>
                          </a:solidFill>
                          <a:effectLst>
                            <a:outerShdw blurRad="38100" dist="38100" dir="2700000" algn="tl">
                              <a:srgbClr val="000000">
                                <a:alpha val="43137"/>
                              </a:srgbClr>
                            </a:outerShdw>
                          </a:effectLst>
                        </a:rPr>
                        <a:t>3</a:t>
                      </a:r>
                      <a:endParaRPr lang="en-US" b="1" i="0">
                        <a:solidFill>
                          <a:schemeClr val="bg1"/>
                        </a:solidFill>
                        <a:effectLst>
                          <a:outerShdw blurRad="38100" dist="38100" dir="2700000" algn="tl">
                            <a:srgbClr val="000000">
                              <a:alpha val="43137"/>
                            </a:srgbClr>
                          </a:outerShdw>
                        </a:effectLst>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605448"/>
                    </a:solidFill>
                  </a:tcPr>
                </a:tc>
                <a:tc>
                  <a:txBody>
                    <a:bodyPr/>
                    <a:lstStyle/>
                    <a:p>
                      <a:pPr algn="ctr"/>
                      <a:endParaRPr lang="en-US" b="1">
                        <a:effectLst>
                          <a:outerShdw blurRad="38100" dist="38100" dir="2700000" algn="tl">
                            <a:srgbClr val="000000">
                              <a:alpha val="43137"/>
                            </a:srgbClr>
                          </a:outerShdw>
                        </a:effectLst>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C000"/>
                    </a:solidFill>
                  </a:tcPr>
                </a:tc>
                <a:tc>
                  <a:txBody>
                    <a:bodyPr/>
                    <a:lstStyle/>
                    <a:p>
                      <a:pPr algn="ctr"/>
                      <a:endParaRPr lang="en-US"/>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C000"/>
                    </a:solidFill>
                  </a:tcPr>
                </a:tc>
                <a:tc>
                  <a:txBody>
                    <a:bodyPr/>
                    <a:lstStyle/>
                    <a:p>
                      <a:pPr algn="ctr"/>
                      <a:endParaRPr lang="en-US"/>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C000"/>
                    </a:solidFill>
                  </a:tcPr>
                </a:tc>
                <a:tc>
                  <a:txBody>
                    <a:bodyPr/>
                    <a:lstStyle/>
                    <a:p>
                      <a:pPr algn="ctr"/>
                      <a:endParaRPr lang="en-US"/>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C000"/>
                    </a:solidFill>
                  </a:tcPr>
                </a:tc>
                <a:tc>
                  <a:txBody>
                    <a:bodyPr/>
                    <a:lstStyle/>
                    <a:p>
                      <a:pPr algn="ctr"/>
                      <a:endParaRPr lang="en-US"/>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C000"/>
                    </a:solidFill>
                  </a:tcPr>
                </a:tc>
                <a:tc>
                  <a:txBody>
                    <a:bodyPr/>
                    <a:lstStyle/>
                    <a:p>
                      <a:pPr algn="ctr"/>
                      <a:endParaRPr lang="en-US"/>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C000"/>
                    </a:solidFill>
                  </a:tcPr>
                </a:tc>
                <a:tc>
                  <a:txBody>
                    <a:bodyPr/>
                    <a:lstStyle/>
                    <a:p>
                      <a:endParaRPr lang="en-US"/>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FE3AF"/>
                    </a:solidFill>
                  </a:tcPr>
                </a:tc>
              </a:tr>
              <a:tr h="397933">
                <a:tc>
                  <a:txBody>
                    <a:bodyPr/>
                    <a:lstStyle/>
                    <a:p>
                      <a:endParaRPr lang="en-US"/>
                    </a:p>
                  </a:txBody>
                  <a:tcP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FE3AF"/>
                    </a:solidFill>
                  </a:tcPr>
                </a:tc>
                <a:tc>
                  <a:txBody>
                    <a:bodyPr/>
                    <a:lstStyle/>
                    <a:p>
                      <a:pPr algn="ctr"/>
                      <a:endParaRPr lang="en-US"/>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F81BD"/>
                    </a:solidFill>
                  </a:tcPr>
                </a:tc>
                <a:tc>
                  <a:txBody>
                    <a:bodyPr/>
                    <a:lstStyle/>
                    <a:p>
                      <a:pPr algn="ctr"/>
                      <a:r>
                        <a:rPr lang="en-US" b="1" smtClean="0">
                          <a:solidFill>
                            <a:schemeClr val="bg1"/>
                          </a:solidFill>
                          <a:effectLst>
                            <a:outerShdw blurRad="38100" dist="38100" dir="2700000" algn="tl">
                              <a:srgbClr val="000000">
                                <a:alpha val="43137"/>
                              </a:srgbClr>
                            </a:outerShdw>
                          </a:effectLst>
                        </a:rPr>
                        <a:t>2</a:t>
                      </a:r>
                      <a:endParaRPr lang="en-US" b="1">
                        <a:solidFill>
                          <a:schemeClr val="bg1"/>
                        </a:solidFill>
                        <a:effectLst>
                          <a:outerShdw blurRad="38100" dist="38100" dir="2700000" algn="tl">
                            <a:srgbClr val="000000">
                              <a:alpha val="43137"/>
                            </a:srgbClr>
                          </a:outerShdw>
                        </a:effectLst>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23A32"/>
                    </a:solidFill>
                  </a:tcPr>
                </a:tc>
                <a:tc>
                  <a:txBody>
                    <a:bodyPr/>
                    <a:lstStyle/>
                    <a:p>
                      <a:pPr algn="ctr"/>
                      <a:endParaRPr lang="en-US"/>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C000"/>
                    </a:solidFill>
                  </a:tcPr>
                </a:tc>
                <a:tc>
                  <a:txBody>
                    <a:bodyPr/>
                    <a:lstStyle/>
                    <a:p>
                      <a:pPr algn="ctr"/>
                      <a:endParaRPr lang="en-US"/>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C000"/>
                    </a:solidFill>
                  </a:tcPr>
                </a:tc>
                <a:tc>
                  <a:txBody>
                    <a:bodyPr/>
                    <a:lstStyle/>
                    <a:p>
                      <a:pPr algn="ctr"/>
                      <a:endParaRPr lang="en-US"/>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C000"/>
                    </a:solidFill>
                  </a:tcPr>
                </a:tc>
                <a:tc>
                  <a:txBody>
                    <a:bodyPr/>
                    <a:lstStyle/>
                    <a:p>
                      <a:pPr algn="ctr"/>
                      <a:endParaRPr lang="en-US"/>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C000"/>
                    </a:solidFill>
                  </a:tcPr>
                </a:tc>
                <a:tc>
                  <a:txBody>
                    <a:bodyPr/>
                    <a:lstStyle/>
                    <a:p>
                      <a:pPr algn="ctr"/>
                      <a:endParaRPr lang="en-US"/>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C000"/>
                    </a:solidFill>
                  </a:tcPr>
                </a:tc>
                <a:tc>
                  <a:txBody>
                    <a:bodyPr/>
                    <a:lstStyle/>
                    <a:p>
                      <a:pPr algn="ctr"/>
                      <a:endParaRPr lang="en-US"/>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C000"/>
                    </a:solidFill>
                  </a:tcPr>
                </a:tc>
                <a:tc>
                  <a:txBody>
                    <a:bodyPr/>
                    <a:lstStyle/>
                    <a:p>
                      <a:pPr algn="ctr"/>
                      <a:endParaRPr lang="en-US"/>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C000"/>
                    </a:solidFill>
                  </a:tcPr>
                </a:tc>
                <a:tc>
                  <a:txBody>
                    <a:bodyPr/>
                    <a:lstStyle/>
                    <a:p>
                      <a:endParaRPr lang="en-US"/>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FE3AF"/>
                    </a:solidFill>
                  </a:tcPr>
                </a:tc>
              </a:tr>
              <a:tr h="397933">
                <a:tc>
                  <a:txBody>
                    <a:bodyPr/>
                    <a:lstStyle/>
                    <a:p>
                      <a:endParaRPr lang="en-US"/>
                    </a:p>
                  </a:txBody>
                  <a:tcP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FE3AF"/>
                    </a:solidFill>
                  </a:tcPr>
                </a:tc>
                <a:tc>
                  <a:txBody>
                    <a:bodyPr/>
                    <a:lstStyle/>
                    <a:p>
                      <a:pPr algn="ctr"/>
                      <a:r>
                        <a:rPr lang="en-US" b="1" smtClean="0">
                          <a:solidFill>
                            <a:schemeClr val="bg1"/>
                          </a:solidFill>
                          <a:effectLst>
                            <a:outerShdw blurRad="38100" dist="38100" dir="2700000" algn="tl">
                              <a:srgbClr val="000000">
                                <a:alpha val="43137"/>
                              </a:srgbClr>
                            </a:outerShdw>
                          </a:effectLst>
                        </a:rPr>
                        <a:t>1</a:t>
                      </a:r>
                      <a:endParaRPr lang="en-US" b="1">
                        <a:solidFill>
                          <a:schemeClr val="bg1"/>
                        </a:solidFill>
                        <a:effectLst>
                          <a:outerShdw blurRad="38100" dist="38100" dir="2700000" algn="tl">
                            <a:srgbClr val="000000">
                              <a:alpha val="43137"/>
                            </a:srgbClr>
                          </a:outerShdw>
                        </a:effectLst>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29241F"/>
                    </a:solidFill>
                  </a:tcPr>
                </a:tc>
                <a:tc>
                  <a:txBody>
                    <a:bodyPr/>
                    <a:lstStyle/>
                    <a:p>
                      <a:pPr algn="ctr"/>
                      <a:endParaRPr lang="en-US"/>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C000"/>
                    </a:solidFill>
                  </a:tcPr>
                </a:tc>
                <a:tc>
                  <a:txBody>
                    <a:bodyPr/>
                    <a:lstStyle/>
                    <a:p>
                      <a:pPr algn="ctr"/>
                      <a:endParaRPr lang="en-US"/>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C000"/>
                    </a:solidFill>
                  </a:tcPr>
                </a:tc>
                <a:tc>
                  <a:txBody>
                    <a:bodyPr/>
                    <a:lstStyle/>
                    <a:p>
                      <a:pPr algn="ctr"/>
                      <a:endParaRPr lang="en-US"/>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C000"/>
                    </a:solidFill>
                  </a:tcPr>
                </a:tc>
                <a:tc>
                  <a:txBody>
                    <a:bodyPr/>
                    <a:lstStyle/>
                    <a:p>
                      <a:pPr algn="ctr"/>
                      <a:endParaRPr lang="en-US"/>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C000"/>
                    </a:solidFill>
                  </a:tcPr>
                </a:tc>
                <a:tc>
                  <a:txBody>
                    <a:bodyPr/>
                    <a:lstStyle/>
                    <a:p>
                      <a:pPr algn="ctr"/>
                      <a:endParaRPr lang="en-US"/>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C000"/>
                    </a:solidFill>
                  </a:tcPr>
                </a:tc>
                <a:tc>
                  <a:txBody>
                    <a:bodyPr/>
                    <a:lstStyle/>
                    <a:p>
                      <a:pPr algn="ctr"/>
                      <a:endParaRPr lang="en-US"/>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C000"/>
                    </a:solidFill>
                  </a:tcPr>
                </a:tc>
                <a:tc>
                  <a:txBody>
                    <a:bodyPr/>
                    <a:lstStyle/>
                    <a:p>
                      <a:pPr algn="ctr"/>
                      <a:endParaRPr lang="en-US"/>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C000"/>
                    </a:solidFill>
                  </a:tcPr>
                </a:tc>
                <a:tc>
                  <a:txBody>
                    <a:bodyPr/>
                    <a:lstStyle/>
                    <a:p>
                      <a:pPr algn="ctr"/>
                      <a:endParaRPr lang="en-US"/>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C000"/>
                    </a:solidFill>
                  </a:tcPr>
                </a:tc>
                <a:tc>
                  <a:txBody>
                    <a:bodyPr/>
                    <a:lstStyle/>
                    <a:p>
                      <a:endParaRPr lang="en-US"/>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FE3AF"/>
                    </a:solidFill>
                  </a:tcPr>
                </a:tc>
              </a:tr>
              <a:tr h="397933">
                <a:tc>
                  <a:txBody>
                    <a:bodyPr/>
                    <a:lstStyle/>
                    <a:p>
                      <a:endParaRPr lang="en-US"/>
                    </a:p>
                  </a:txBody>
                  <a:tcP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tc gridSpan="3">
                  <a:txBody>
                    <a:bodyPr/>
                    <a:lstStyle/>
                    <a:p>
                      <a:pPr algn="ctr"/>
                      <a:r>
                        <a:rPr lang="en-US" sz="1400" b="1" smtClean="0">
                          <a:solidFill>
                            <a:srgbClr val="605448"/>
                          </a:solidFill>
                          <a:effectLst/>
                        </a:rPr>
                        <a:t>OPERATOR</a:t>
                      </a:r>
                      <a:endParaRPr lang="en-US" sz="1400" b="1">
                        <a:solidFill>
                          <a:srgbClr val="605448"/>
                        </a:solidFill>
                        <a:effectLst/>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noFill/>
                      <a:prstDash val="solid"/>
                      <a:round/>
                      <a:headEnd type="none" w="med" len="med"/>
                      <a:tailEnd type="none" w="med" len="med"/>
                    </a:lnB>
                    <a:solidFill>
                      <a:srgbClr val="DFE3AF"/>
                    </a:solidFill>
                  </a:tcPr>
                </a:tc>
                <a:tc hMerge="1">
                  <a:txBody>
                    <a:bodyPr/>
                    <a:lstStyle/>
                    <a:p>
                      <a:endParaRPr lang="en-US"/>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noFill/>
                      <a:prstDash val="solid"/>
                      <a:round/>
                      <a:headEnd type="none" w="med" len="med"/>
                      <a:tailEnd type="none" w="med" len="med"/>
                    </a:lnB>
                    <a:solidFill>
                      <a:srgbClr val="DFE3AF"/>
                    </a:solidFill>
                  </a:tcPr>
                </a:tc>
                <a:tc hMerge="1">
                  <a:txBody>
                    <a:bodyPr/>
                    <a:lstStyle/>
                    <a:p>
                      <a:endParaRPr lang="en-US"/>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noFill/>
                      <a:prstDash val="solid"/>
                      <a:round/>
                      <a:headEnd type="none" w="med" len="med"/>
                      <a:tailEnd type="none" w="med" len="med"/>
                    </a:lnB>
                    <a:solidFill>
                      <a:srgbClr val="DFE3AF"/>
                    </a:solidFill>
                  </a:tcPr>
                </a:tc>
                <a:tc gridSpan="3">
                  <a:txBody>
                    <a:bodyPr/>
                    <a:lstStyle/>
                    <a:p>
                      <a:pPr algn="ctr"/>
                      <a:r>
                        <a:rPr lang="en-US" sz="1400" b="1" dirty="0" smtClean="0">
                          <a:solidFill>
                            <a:srgbClr val="605448"/>
                          </a:solidFill>
                          <a:effectLst/>
                        </a:rPr>
                        <a:t>ANALIS</a:t>
                      </a:r>
                      <a:endParaRPr lang="en-US" sz="1400" b="1" dirty="0">
                        <a:solidFill>
                          <a:srgbClr val="605448"/>
                        </a:solidFill>
                        <a:effectLst/>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noFill/>
                      <a:prstDash val="solid"/>
                      <a:round/>
                      <a:headEnd type="none" w="med" len="med"/>
                      <a:tailEnd type="none" w="med" len="med"/>
                    </a:lnB>
                    <a:solidFill>
                      <a:srgbClr val="DFE3AF"/>
                    </a:solidFill>
                  </a:tcPr>
                </a:tc>
                <a:tc hMerge="1">
                  <a:txBody>
                    <a:bodyPr/>
                    <a:lstStyle/>
                    <a:p>
                      <a:endParaRPr lang="en-US"/>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noFill/>
                      <a:prstDash val="solid"/>
                      <a:round/>
                      <a:headEnd type="none" w="med" len="med"/>
                      <a:tailEnd type="none" w="med" len="med"/>
                    </a:lnB>
                    <a:solidFill>
                      <a:srgbClr val="DFE3AF"/>
                    </a:solidFill>
                  </a:tcPr>
                </a:tc>
                <a:tc hMerge="1">
                  <a:txBody>
                    <a:bodyPr/>
                    <a:lstStyle/>
                    <a:p>
                      <a:endParaRPr lang="en-US"/>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noFill/>
                      <a:prstDash val="solid"/>
                      <a:round/>
                      <a:headEnd type="none" w="med" len="med"/>
                      <a:tailEnd type="none" w="med" len="med"/>
                    </a:lnB>
                    <a:solidFill>
                      <a:srgbClr val="DFE3AF"/>
                    </a:solidFill>
                  </a:tcPr>
                </a:tc>
                <a:tc gridSpan="3">
                  <a:txBody>
                    <a:bodyPr/>
                    <a:lstStyle/>
                    <a:p>
                      <a:pPr algn="ctr"/>
                      <a:r>
                        <a:rPr lang="en-US" sz="1400" b="1" smtClean="0">
                          <a:solidFill>
                            <a:srgbClr val="605448"/>
                          </a:solidFill>
                          <a:effectLst/>
                        </a:rPr>
                        <a:t>AHLI</a:t>
                      </a:r>
                      <a:endParaRPr lang="en-US" sz="1400" b="1">
                        <a:solidFill>
                          <a:srgbClr val="605448"/>
                        </a:solidFill>
                        <a:effectLst/>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noFill/>
                      <a:prstDash val="solid"/>
                      <a:round/>
                      <a:headEnd type="none" w="med" len="med"/>
                      <a:tailEnd type="none" w="med" len="med"/>
                    </a:lnB>
                    <a:solidFill>
                      <a:srgbClr val="DFE3AF"/>
                    </a:solidFill>
                  </a:tcPr>
                </a:tc>
                <a:tc hMerge="1">
                  <a:txBody>
                    <a:bodyPr/>
                    <a:lstStyle/>
                    <a:p>
                      <a:endParaRPr lang="en-US"/>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noFill/>
                      <a:prstDash val="solid"/>
                      <a:round/>
                      <a:headEnd type="none" w="med" len="med"/>
                      <a:tailEnd type="none" w="med" len="med"/>
                    </a:lnB>
                    <a:solidFill>
                      <a:srgbClr val="DFE3AF"/>
                    </a:solidFill>
                  </a:tcPr>
                </a:tc>
                <a:tc hMerge="1">
                  <a:txBody>
                    <a:bodyPr/>
                    <a:lstStyle/>
                    <a:p>
                      <a:endParaRPr lang="en-US"/>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noFill/>
                      <a:prstDash val="solid"/>
                      <a:round/>
                      <a:headEnd type="none" w="med" len="med"/>
                      <a:tailEnd type="none" w="med" len="med"/>
                    </a:lnB>
                    <a:solidFill>
                      <a:srgbClr val="DFE3AF"/>
                    </a:solidFill>
                  </a:tcPr>
                </a:tc>
                <a:tc>
                  <a:txBody>
                    <a:bodyPr/>
                    <a:lstStyle/>
                    <a:p>
                      <a:endParaRPr lang="en-US" b="1"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tr>
            </a:tbl>
          </a:graphicData>
        </a:graphic>
      </p:graphicFrame>
    </p:spTree>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val 24"/>
          <p:cNvSpPr>
            <a:spLocks noChangeArrowheads="1"/>
          </p:cNvSpPr>
          <p:nvPr/>
        </p:nvSpPr>
        <p:spPr bwMode="auto">
          <a:xfrm>
            <a:off x="304800" y="990600"/>
            <a:ext cx="4191000" cy="4114800"/>
          </a:xfrm>
          <a:prstGeom prst="ellipse">
            <a:avLst/>
          </a:prstGeom>
          <a:gradFill rotWithShape="1">
            <a:gsLst>
              <a:gs pos="0">
                <a:schemeClr val="bg1"/>
              </a:gs>
              <a:gs pos="100000">
                <a:schemeClr val="bg1">
                  <a:gamma/>
                  <a:shade val="46275"/>
                  <a:invGamma/>
                </a:schemeClr>
              </a:gs>
            </a:gsLst>
            <a:path path="shape">
              <a:fillToRect l="50000" t="50000" r="50000" b="50000"/>
            </a:path>
          </a:gradFill>
          <a:ln w="9525">
            <a:solidFill>
              <a:schemeClr val="tx1"/>
            </a:solidFill>
            <a:round/>
            <a:headEnd/>
            <a:tailEnd/>
          </a:ln>
          <a:effectLst/>
        </p:spPr>
        <p:txBody>
          <a:bodyPr wrap="none" anchor="ctr"/>
          <a:lstStyle/>
          <a:p>
            <a:pPr algn="ctr" eaLnBrk="0" fontAlgn="auto" hangingPunct="0">
              <a:spcBef>
                <a:spcPts val="0"/>
              </a:spcBef>
              <a:spcAft>
                <a:spcPts val="0"/>
              </a:spcAft>
              <a:defRPr/>
            </a:pPr>
            <a:endParaRPr lang="en-US" dirty="0">
              <a:latin typeface="+mn-lt"/>
            </a:endParaRPr>
          </a:p>
        </p:txBody>
      </p:sp>
      <p:sp>
        <p:nvSpPr>
          <p:cNvPr id="4" name="Line 26"/>
          <p:cNvSpPr>
            <a:spLocks noChangeShapeType="1"/>
          </p:cNvSpPr>
          <p:nvPr/>
        </p:nvSpPr>
        <p:spPr bwMode="auto">
          <a:xfrm>
            <a:off x="2362200" y="990600"/>
            <a:ext cx="0" cy="4119563"/>
          </a:xfrm>
          <a:prstGeom prst="line">
            <a:avLst/>
          </a:prstGeom>
          <a:noFill/>
          <a:ln w="76200">
            <a:solidFill>
              <a:schemeClr val="accent6"/>
            </a:solidFill>
            <a:round/>
            <a:headEnd/>
            <a:tailEnd/>
          </a:ln>
          <a:effectLst>
            <a:outerShdw blurRad="50800" dist="38100" dir="10800000" algn="r" rotWithShape="0">
              <a:prstClr val="black">
                <a:alpha val="40000"/>
              </a:prstClr>
            </a:outerShdw>
          </a:effectLst>
        </p:spPr>
        <p:txBody>
          <a:bodyPr/>
          <a:lstStyle/>
          <a:p>
            <a:pPr fontAlgn="auto">
              <a:spcBef>
                <a:spcPts val="0"/>
              </a:spcBef>
              <a:spcAft>
                <a:spcPts val="0"/>
              </a:spcAft>
              <a:defRPr/>
            </a:pPr>
            <a:endParaRPr lang="en-US">
              <a:latin typeface="+mn-lt"/>
            </a:endParaRPr>
          </a:p>
        </p:txBody>
      </p:sp>
      <p:sp>
        <p:nvSpPr>
          <p:cNvPr id="10" name="Text Box 34"/>
          <p:cNvSpPr txBox="1">
            <a:spLocks noChangeArrowheads="1"/>
          </p:cNvSpPr>
          <p:nvPr/>
        </p:nvSpPr>
        <p:spPr bwMode="auto">
          <a:xfrm rot="18676530">
            <a:off x="694322" y="1832188"/>
            <a:ext cx="1670299" cy="981819"/>
          </a:xfrm>
          <a:prstGeom prst="rect">
            <a:avLst/>
          </a:prstGeom>
          <a:noFill/>
          <a:ln w="9525">
            <a:noFill/>
            <a:miter lim="800000"/>
            <a:headEnd/>
            <a:tailEnd/>
          </a:ln>
        </p:spPr>
        <p:txBody>
          <a:bodyPr spcFirstLastPara="1" wrap="none">
            <a:prstTxWarp prst="textArchUp">
              <a:avLst>
                <a:gd name="adj" fmla="val 10996893"/>
              </a:avLst>
            </a:prstTxWarp>
            <a:spAutoFit/>
          </a:bodyPr>
          <a:lstStyle/>
          <a:p>
            <a:pPr algn="ctr" eaLnBrk="0" fontAlgn="auto" hangingPunct="0">
              <a:spcBef>
                <a:spcPts val="0"/>
              </a:spcBef>
              <a:spcAft>
                <a:spcPts val="0"/>
              </a:spcAft>
              <a:defRPr/>
            </a:pPr>
            <a:r>
              <a:rPr lang="en-US" sz="2400" b="1" dirty="0">
                <a:solidFill>
                  <a:schemeClr val="accent6">
                    <a:lumMod val="60000"/>
                    <a:lumOff val="40000"/>
                  </a:schemeClr>
                </a:solidFill>
                <a:effectLst>
                  <a:outerShdw blurRad="38100" dist="38100" dir="2700000" algn="tl">
                    <a:srgbClr val="000000">
                      <a:alpha val="43137"/>
                    </a:srgbClr>
                  </a:outerShdw>
                </a:effectLst>
                <a:latin typeface="+mn-lt"/>
              </a:rPr>
              <a:t>SCIENCE</a:t>
            </a:r>
          </a:p>
        </p:txBody>
      </p:sp>
      <p:sp>
        <p:nvSpPr>
          <p:cNvPr id="14" name="Line 25"/>
          <p:cNvSpPr>
            <a:spLocks noChangeShapeType="1"/>
          </p:cNvSpPr>
          <p:nvPr/>
        </p:nvSpPr>
        <p:spPr bwMode="auto">
          <a:xfrm>
            <a:off x="304800" y="3048000"/>
            <a:ext cx="4191000" cy="0"/>
          </a:xfrm>
          <a:prstGeom prst="line">
            <a:avLst/>
          </a:prstGeom>
          <a:noFill/>
          <a:ln w="76200">
            <a:solidFill>
              <a:schemeClr val="accent6"/>
            </a:solidFill>
            <a:round/>
            <a:headEnd/>
            <a:tailEnd/>
          </a:ln>
          <a:effectLst>
            <a:outerShdw blurRad="50800" dist="38100" dir="5400000" algn="t" rotWithShape="0">
              <a:prstClr val="black">
                <a:alpha val="40000"/>
              </a:prstClr>
            </a:outerShdw>
          </a:effectLst>
        </p:spPr>
        <p:txBody>
          <a:bodyPr/>
          <a:lstStyle/>
          <a:p>
            <a:pPr fontAlgn="auto">
              <a:spcBef>
                <a:spcPts val="0"/>
              </a:spcBef>
              <a:spcAft>
                <a:spcPts val="0"/>
              </a:spcAft>
              <a:defRPr/>
            </a:pPr>
            <a:endParaRPr lang="en-US">
              <a:latin typeface="+mn-lt"/>
            </a:endParaRPr>
          </a:p>
        </p:txBody>
      </p:sp>
      <p:sp>
        <p:nvSpPr>
          <p:cNvPr id="18" name="Text Box 34"/>
          <p:cNvSpPr txBox="1">
            <a:spLocks noChangeArrowheads="1"/>
          </p:cNvSpPr>
          <p:nvPr/>
        </p:nvSpPr>
        <p:spPr bwMode="auto">
          <a:xfrm rot="2701944">
            <a:off x="1861852" y="1726721"/>
            <a:ext cx="2293541" cy="1697642"/>
          </a:xfrm>
          <a:prstGeom prst="rect">
            <a:avLst/>
          </a:prstGeom>
          <a:noFill/>
          <a:ln w="9525">
            <a:noFill/>
            <a:miter lim="800000"/>
            <a:headEnd/>
            <a:tailEnd/>
          </a:ln>
        </p:spPr>
        <p:txBody>
          <a:bodyPr spcFirstLastPara="1" wrap="none">
            <a:prstTxWarp prst="textArchUp">
              <a:avLst>
                <a:gd name="adj" fmla="val 10639890"/>
              </a:avLst>
            </a:prstTxWarp>
            <a:spAutoFit/>
          </a:bodyPr>
          <a:lstStyle/>
          <a:p>
            <a:pPr algn="ctr" eaLnBrk="0" fontAlgn="auto" hangingPunct="0">
              <a:spcBef>
                <a:spcPts val="0"/>
              </a:spcBef>
              <a:spcAft>
                <a:spcPts val="0"/>
              </a:spcAft>
              <a:defRPr/>
            </a:pPr>
            <a:r>
              <a:rPr lang="en-US" sz="2400" b="1" dirty="0">
                <a:solidFill>
                  <a:schemeClr val="accent6">
                    <a:lumMod val="60000"/>
                    <a:lumOff val="40000"/>
                  </a:schemeClr>
                </a:solidFill>
                <a:effectLst>
                  <a:outerShdw blurRad="38100" dist="38100" dir="2700000" algn="tl">
                    <a:srgbClr val="000000">
                      <a:alpha val="43137"/>
                    </a:srgbClr>
                  </a:outerShdw>
                </a:effectLst>
                <a:latin typeface="+mn-lt"/>
              </a:rPr>
              <a:t>KNOWLEDGE</a:t>
            </a:r>
          </a:p>
        </p:txBody>
      </p:sp>
      <p:sp>
        <p:nvSpPr>
          <p:cNvPr id="19" name="Text Box 34"/>
          <p:cNvSpPr txBox="1">
            <a:spLocks noChangeArrowheads="1"/>
          </p:cNvSpPr>
          <p:nvPr/>
        </p:nvSpPr>
        <p:spPr bwMode="auto">
          <a:xfrm rot="8351441">
            <a:off x="1799949" y="2788451"/>
            <a:ext cx="2293541" cy="1697642"/>
          </a:xfrm>
          <a:prstGeom prst="rect">
            <a:avLst/>
          </a:prstGeom>
          <a:noFill/>
          <a:ln w="9525">
            <a:noFill/>
            <a:miter lim="800000"/>
            <a:headEnd/>
            <a:tailEnd/>
          </a:ln>
        </p:spPr>
        <p:txBody>
          <a:bodyPr spcFirstLastPara="1" wrap="none">
            <a:prstTxWarp prst="textArchUp">
              <a:avLst>
                <a:gd name="adj" fmla="val 10639890"/>
              </a:avLst>
            </a:prstTxWarp>
            <a:spAutoFit/>
          </a:bodyPr>
          <a:lstStyle/>
          <a:p>
            <a:pPr algn="ctr" eaLnBrk="0" fontAlgn="auto" hangingPunct="0">
              <a:spcBef>
                <a:spcPts val="0"/>
              </a:spcBef>
              <a:spcAft>
                <a:spcPts val="0"/>
              </a:spcAft>
              <a:defRPr/>
            </a:pPr>
            <a:r>
              <a:rPr lang="en-US" sz="2400" b="1" dirty="0">
                <a:solidFill>
                  <a:schemeClr val="accent6">
                    <a:lumMod val="60000"/>
                    <a:lumOff val="40000"/>
                  </a:schemeClr>
                </a:solidFill>
                <a:effectLst>
                  <a:outerShdw blurRad="38100" dist="38100" dir="2700000" algn="tl">
                    <a:srgbClr val="000000">
                      <a:alpha val="43137"/>
                    </a:srgbClr>
                  </a:outerShdw>
                </a:effectLst>
                <a:latin typeface="+mn-lt"/>
              </a:rPr>
              <a:t>KNOW HOW</a:t>
            </a:r>
          </a:p>
        </p:txBody>
      </p:sp>
      <p:sp>
        <p:nvSpPr>
          <p:cNvPr id="20" name="Text Box 34"/>
          <p:cNvSpPr txBox="1">
            <a:spLocks noChangeArrowheads="1"/>
          </p:cNvSpPr>
          <p:nvPr/>
        </p:nvSpPr>
        <p:spPr bwMode="auto">
          <a:xfrm rot="13499970">
            <a:off x="1010564" y="2863719"/>
            <a:ext cx="1400919" cy="1518508"/>
          </a:xfrm>
          <a:prstGeom prst="rect">
            <a:avLst/>
          </a:prstGeom>
          <a:noFill/>
          <a:ln w="9525">
            <a:noFill/>
            <a:miter lim="800000"/>
            <a:headEnd/>
            <a:tailEnd/>
          </a:ln>
        </p:spPr>
        <p:txBody>
          <a:bodyPr spcFirstLastPara="1" wrap="none">
            <a:prstTxWarp prst="textArchUp">
              <a:avLst>
                <a:gd name="adj" fmla="val 11980506"/>
              </a:avLst>
            </a:prstTxWarp>
            <a:spAutoFit/>
          </a:bodyPr>
          <a:lstStyle/>
          <a:p>
            <a:pPr algn="ctr" eaLnBrk="0" fontAlgn="auto" hangingPunct="0">
              <a:spcBef>
                <a:spcPts val="0"/>
              </a:spcBef>
              <a:spcAft>
                <a:spcPts val="0"/>
              </a:spcAft>
              <a:defRPr/>
            </a:pPr>
            <a:r>
              <a:rPr lang="en-US" sz="2400" b="1" dirty="0">
                <a:solidFill>
                  <a:schemeClr val="accent6">
                    <a:lumMod val="60000"/>
                    <a:lumOff val="40000"/>
                  </a:schemeClr>
                </a:solidFill>
                <a:effectLst>
                  <a:outerShdw blurRad="38100" dist="38100" dir="2700000" algn="tl">
                    <a:srgbClr val="000000">
                      <a:alpha val="43137"/>
                    </a:srgbClr>
                  </a:outerShdw>
                </a:effectLst>
                <a:latin typeface="+mn-lt"/>
              </a:rPr>
              <a:t>SKILLS</a:t>
            </a:r>
          </a:p>
        </p:txBody>
      </p:sp>
      <p:sp>
        <p:nvSpPr>
          <p:cNvPr id="22" name="Oval 21"/>
          <p:cNvSpPr/>
          <p:nvPr/>
        </p:nvSpPr>
        <p:spPr>
          <a:xfrm>
            <a:off x="1028700" y="1695450"/>
            <a:ext cx="2667000" cy="2667000"/>
          </a:xfrm>
          <a:prstGeom prst="ellipse">
            <a:avLst/>
          </a:prstGeom>
          <a:solidFill>
            <a:srgbClr val="FFFFFF">
              <a:alpha val="34118"/>
            </a:srgbClr>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spcFirstLastPara="1" anchor="ctr">
            <a:prstTxWarp prst="textArchUp">
              <a:avLst>
                <a:gd name="adj" fmla="val 12030675"/>
              </a:avLst>
            </a:prstTxWarp>
          </a:bodyPr>
          <a:lstStyle/>
          <a:p>
            <a:pPr algn="ctr" fontAlgn="auto">
              <a:spcBef>
                <a:spcPts val="0"/>
              </a:spcBef>
              <a:spcAft>
                <a:spcPts val="0"/>
              </a:spcAft>
              <a:defRPr/>
            </a:pPr>
            <a:endParaRPr lang="en-US"/>
          </a:p>
        </p:txBody>
      </p:sp>
      <p:sp>
        <p:nvSpPr>
          <p:cNvPr id="17" name="Oval 9"/>
          <p:cNvSpPr>
            <a:spLocks noChangeArrowheads="1"/>
          </p:cNvSpPr>
          <p:nvPr/>
        </p:nvSpPr>
        <p:spPr bwMode="auto">
          <a:xfrm>
            <a:off x="1543050" y="2228850"/>
            <a:ext cx="1600200" cy="1600200"/>
          </a:xfrm>
          <a:prstGeom prst="ellipse">
            <a:avLst/>
          </a:prstGeom>
          <a:gradFill flip="none" rotWithShape="1">
            <a:gsLst>
              <a:gs pos="0">
                <a:srgbClr val="D6B19C"/>
              </a:gs>
              <a:gs pos="30000">
                <a:srgbClr val="D49E6C"/>
              </a:gs>
              <a:gs pos="70000">
                <a:srgbClr val="A65528"/>
              </a:gs>
              <a:gs pos="100000">
                <a:srgbClr val="663012"/>
              </a:gs>
            </a:gsLst>
            <a:path path="circle">
              <a:fillToRect l="50000" t="50000" r="50000" b="50000"/>
            </a:path>
            <a:tileRect/>
          </a:gradFill>
          <a:ln w="38100">
            <a:solidFill>
              <a:schemeClr val="accent6">
                <a:lumMod val="50000"/>
              </a:schemeClr>
            </a:solidFill>
            <a:round/>
            <a:headEnd/>
            <a:tailEnd/>
          </a:ln>
          <a:effectLst>
            <a:outerShdw blurRad="50800" dist="38100" dir="8100000" algn="tr" rotWithShape="0">
              <a:prstClr val="black">
                <a:alpha val="40000"/>
              </a:prstClr>
            </a:outerShdw>
          </a:effectLst>
        </p:spPr>
        <p:txBody>
          <a:bodyPr wrap="none" anchor="ctr">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eaLnBrk="0" fontAlgn="auto" hangingPunct="0">
              <a:spcBef>
                <a:spcPts val="0"/>
              </a:spcBef>
              <a:spcAft>
                <a:spcPts val="0"/>
              </a:spcAft>
              <a:defRPr/>
            </a:pPr>
            <a:r>
              <a:rPr lang="en-US" sz="4400" b="1" spc="50" dirty="0">
                <a:ln w="11430"/>
                <a:solidFill>
                  <a:schemeClr val="accent2">
                    <a:lumMod val="50000"/>
                  </a:schemeClr>
                </a:solidFill>
                <a:effectLst>
                  <a:outerShdw blurRad="76200" dist="50800" dir="5400000" algn="tl" rotWithShape="0">
                    <a:srgbClr val="000000">
                      <a:alpha val="65000"/>
                    </a:srgbClr>
                  </a:outerShdw>
                </a:effectLst>
                <a:latin typeface="+mn-lt"/>
              </a:rPr>
              <a:t>IQF</a:t>
            </a:r>
          </a:p>
        </p:txBody>
      </p:sp>
      <p:sp>
        <p:nvSpPr>
          <p:cNvPr id="26" name="TextBox 25"/>
          <p:cNvSpPr txBox="1"/>
          <p:nvPr/>
        </p:nvSpPr>
        <p:spPr>
          <a:xfrm rot="2551767">
            <a:off x="1172299" y="1977970"/>
            <a:ext cx="2243081" cy="2312363"/>
          </a:xfrm>
          <a:prstGeom prst="rect">
            <a:avLst/>
          </a:prstGeom>
          <a:noFill/>
        </p:spPr>
        <p:txBody>
          <a:bodyPr spcFirstLastPara="1" wrap="none">
            <a:prstTxWarp prst="textCircle">
              <a:avLst>
                <a:gd name="adj" fmla="val 10891871"/>
              </a:avLst>
            </a:prstTxWarp>
            <a:spAutoFit/>
          </a:bodyPr>
          <a:lstStyle/>
          <a:p>
            <a:pPr fontAlgn="auto">
              <a:spcBef>
                <a:spcPts val="0"/>
              </a:spcBef>
              <a:spcAft>
                <a:spcPts val="0"/>
              </a:spcAft>
              <a:defRPr/>
            </a:pPr>
            <a:r>
              <a:rPr lang="en-US" sz="2000" b="1" dirty="0">
                <a:solidFill>
                  <a:schemeClr val="accent6">
                    <a:lumMod val="50000"/>
                  </a:schemeClr>
                </a:solidFill>
                <a:latin typeface="+mn-lt"/>
              </a:rPr>
              <a:t>AFFECTIVE DOMAIN</a:t>
            </a:r>
          </a:p>
        </p:txBody>
      </p:sp>
      <p:sp>
        <p:nvSpPr>
          <p:cNvPr id="29" name="Rectangle 28"/>
          <p:cNvSpPr/>
          <p:nvPr/>
        </p:nvSpPr>
        <p:spPr>
          <a:xfrm>
            <a:off x="4644008" y="3429000"/>
            <a:ext cx="4191000" cy="2586037"/>
          </a:xfrm>
          <a:prstGeom prst="rect">
            <a:avLst/>
          </a:prstGeom>
        </p:spPr>
        <p:txBody>
          <a:bodyPr>
            <a:spAutoFit/>
          </a:bodyPr>
          <a:lstStyle/>
          <a:p>
            <a:pPr fontAlgn="auto">
              <a:spcBef>
                <a:spcPts val="0"/>
              </a:spcBef>
              <a:spcAft>
                <a:spcPts val="0"/>
              </a:spcAft>
              <a:defRPr/>
            </a:pPr>
            <a:r>
              <a:rPr lang="id-ID" b="1" dirty="0">
                <a:solidFill>
                  <a:srgbClr val="0000FF"/>
                </a:solidFill>
                <a:effectLst>
                  <a:outerShdw blurRad="38100" dist="38100" dir="2700000" algn="tl">
                    <a:srgbClr val="000000">
                      <a:alpha val="43137"/>
                    </a:srgbClr>
                  </a:outerShdw>
                </a:effectLst>
                <a:latin typeface="+mn-lt"/>
              </a:rPr>
              <a:t>Capaian Pembelajaran</a:t>
            </a:r>
            <a:r>
              <a:rPr lang="en-US" b="1" dirty="0">
                <a:solidFill>
                  <a:srgbClr val="0000FF"/>
                </a:solidFill>
                <a:effectLst>
                  <a:outerShdw blurRad="38100" dist="38100" dir="2700000" algn="tl">
                    <a:srgbClr val="000000">
                      <a:alpha val="43137"/>
                    </a:srgbClr>
                  </a:outerShdw>
                </a:effectLst>
                <a:latin typeface="+mn-lt"/>
              </a:rPr>
              <a:t> </a:t>
            </a:r>
            <a:r>
              <a:rPr lang="en-US" b="1" i="1" dirty="0">
                <a:solidFill>
                  <a:srgbClr val="0000FF"/>
                </a:solidFill>
                <a:effectLst>
                  <a:outerShdw blurRad="38100" dist="38100" dir="2700000" algn="tl">
                    <a:srgbClr val="000000">
                      <a:alpha val="43137"/>
                    </a:srgbClr>
                  </a:outerShdw>
                </a:effectLst>
                <a:latin typeface="+mn-lt"/>
              </a:rPr>
              <a:t>(learning outcomes)</a:t>
            </a:r>
            <a:r>
              <a:rPr lang="en-US" b="1" dirty="0">
                <a:solidFill>
                  <a:srgbClr val="0000FF"/>
                </a:solidFill>
                <a:effectLst>
                  <a:outerShdw blurRad="38100" dist="38100" dir="2700000" algn="tl">
                    <a:srgbClr val="000000">
                      <a:alpha val="43137"/>
                    </a:srgbClr>
                  </a:outerShdw>
                </a:effectLst>
                <a:latin typeface="+mn-lt"/>
              </a:rPr>
              <a:t>: </a:t>
            </a:r>
            <a:r>
              <a:rPr lang="id-ID" dirty="0">
                <a:latin typeface="+mn-lt"/>
              </a:rPr>
              <a:t>internasilisasi dan akumulasi ilmu</a:t>
            </a:r>
            <a:r>
              <a:rPr lang="en-US" dirty="0">
                <a:latin typeface="+mn-lt"/>
              </a:rPr>
              <a:t> </a:t>
            </a:r>
            <a:r>
              <a:rPr lang="id-ID" dirty="0">
                <a:latin typeface="+mn-lt"/>
              </a:rPr>
              <a:t>pengetahuan, </a:t>
            </a:r>
            <a:r>
              <a:rPr lang="en-US" dirty="0">
                <a:latin typeface="+mn-lt"/>
              </a:rPr>
              <a:t> </a:t>
            </a:r>
            <a:r>
              <a:rPr lang="id-ID" dirty="0">
                <a:latin typeface="+mn-lt"/>
              </a:rPr>
              <a:t>pengetahuan, </a:t>
            </a:r>
            <a:r>
              <a:rPr lang="en-US" dirty="0" err="1">
                <a:latin typeface="+mn-lt"/>
              </a:rPr>
              <a:t>pengetahuan</a:t>
            </a:r>
            <a:r>
              <a:rPr lang="en-US" dirty="0">
                <a:latin typeface="+mn-lt"/>
              </a:rPr>
              <a:t> </a:t>
            </a:r>
            <a:r>
              <a:rPr lang="en-US" dirty="0" err="1">
                <a:latin typeface="+mn-lt"/>
              </a:rPr>
              <a:t>praktis</a:t>
            </a:r>
            <a:r>
              <a:rPr lang="en-US" dirty="0">
                <a:latin typeface="+mn-lt"/>
              </a:rPr>
              <a:t>,</a:t>
            </a:r>
            <a:r>
              <a:rPr lang="id-ID" dirty="0">
                <a:latin typeface="+mn-lt"/>
              </a:rPr>
              <a:t>ketrampilan, afeksi, dan </a:t>
            </a:r>
            <a:r>
              <a:rPr lang="id-ID" b="1" dirty="0">
                <a:solidFill>
                  <a:srgbClr val="FF0000"/>
                </a:solidFill>
                <a:effectLst>
                  <a:outerShdw blurRad="38100" dist="38100" dir="2700000" algn="tl">
                    <a:srgbClr val="000000">
                      <a:alpha val="43137"/>
                    </a:srgbClr>
                  </a:outerShdw>
                </a:effectLst>
                <a:latin typeface="+mn-lt"/>
              </a:rPr>
              <a:t>kompetensi</a:t>
            </a:r>
            <a:r>
              <a:rPr lang="id-ID" dirty="0">
                <a:latin typeface="+mn-lt"/>
              </a:rPr>
              <a:t> yang dicapai melalui proses pendidikan yang terstruktur dan mencakup suatu bidang ilmu/keahlian tertentu atau melalui pengalaman kerja.</a:t>
            </a:r>
            <a:endParaRPr lang="en-US" dirty="0">
              <a:latin typeface="+mn-lt"/>
            </a:endParaRPr>
          </a:p>
          <a:p>
            <a:pPr fontAlgn="auto">
              <a:spcBef>
                <a:spcPts val="0"/>
              </a:spcBef>
              <a:spcAft>
                <a:spcPts val="0"/>
              </a:spcAft>
              <a:defRPr/>
            </a:pPr>
            <a:endParaRPr lang="en-US" dirty="0">
              <a:latin typeface="+mn-lt"/>
            </a:endParaRPr>
          </a:p>
        </p:txBody>
      </p:sp>
      <p:sp>
        <p:nvSpPr>
          <p:cNvPr id="30" name="TextBox 29"/>
          <p:cNvSpPr txBox="1"/>
          <p:nvPr/>
        </p:nvSpPr>
        <p:spPr>
          <a:xfrm>
            <a:off x="4644008" y="836712"/>
            <a:ext cx="4256087" cy="2308225"/>
          </a:xfrm>
          <a:prstGeom prst="rect">
            <a:avLst/>
          </a:prstGeom>
          <a:noFill/>
        </p:spPr>
        <p:txBody>
          <a:bodyPr>
            <a:spAutoFit/>
          </a:bodyPr>
          <a:lstStyle/>
          <a:p>
            <a:pPr fontAlgn="auto">
              <a:spcBef>
                <a:spcPts val="0"/>
              </a:spcBef>
              <a:spcAft>
                <a:spcPts val="0"/>
              </a:spcAft>
              <a:defRPr/>
            </a:pPr>
            <a:r>
              <a:rPr lang="en-US" b="1" dirty="0" err="1">
                <a:latin typeface="+mn-lt"/>
              </a:rPr>
              <a:t>Deskripsi</a:t>
            </a:r>
            <a:r>
              <a:rPr lang="en-US" b="1" dirty="0">
                <a:latin typeface="+mn-lt"/>
              </a:rPr>
              <a:t> </a:t>
            </a:r>
            <a:r>
              <a:rPr lang="en-US" b="1" dirty="0" err="1">
                <a:latin typeface="+mn-lt"/>
              </a:rPr>
              <a:t>Kualifikasi</a:t>
            </a:r>
            <a:r>
              <a:rPr lang="en-US" b="1" dirty="0">
                <a:latin typeface="+mn-lt"/>
              </a:rPr>
              <a:t> </a:t>
            </a:r>
            <a:r>
              <a:rPr lang="en-US" b="1" dirty="0" err="1">
                <a:latin typeface="+mn-lt"/>
              </a:rPr>
              <a:t>pada</a:t>
            </a:r>
            <a:r>
              <a:rPr lang="en-US" b="1" dirty="0">
                <a:latin typeface="+mn-lt"/>
              </a:rPr>
              <a:t> </a:t>
            </a:r>
            <a:r>
              <a:rPr lang="en-US" b="1" dirty="0" err="1">
                <a:latin typeface="+mn-lt"/>
              </a:rPr>
              <a:t>KKNI</a:t>
            </a:r>
            <a:r>
              <a:rPr lang="en-US" b="1" dirty="0">
                <a:latin typeface="+mn-lt"/>
              </a:rPr>
              <a:t> </a:t>
            </a:r>
            <a:r>
              <a:rPr lang="en-US" dirty="0" err="1">
                <a:latin typeface="+mn-lt"/>
              </a:rPr>
              <a:t>merefleksikan</a:t>
            </a:r>
            <a:r>
              <a:rPr lang="en-US" dirty="0">
                <a:latin typeface="+mn-lt"/>
              </a:rPr>
              <a:t> </a:t>
            </a:r>
            <a:r>
              <a:rPr lang="en-US" dirty="0" err="1">
                <a:latin typeface="+mn-lt"/>
              </a:rPr>
              <a:t>capaian</a:t>
            </a:r>
            <a:r>
              <a:rPr lang="en-US" dirty="0">
                <a:latin typeface="+mn-lt"/>
              </a:rPr>
              <a:t> </a:t>
            </a:r>
            <a:r>
              <a:rPr lang="en-US" dirty="0" err="1">
                <a:latin typeface="+mn-lt"/>
              </a:rPr>
              <a:t>pembelajaran</a:t>
            </a:r>
            <a:r>
              <a:rPr lang="en-US" dirty="0">
                <a:latin typeface="+mn-lt"/>
              </a:rPr>
              <a:t> </a:t>
            </a:r>
            <a:r>
              <a:rPr lang="en-US" i="1" dirty="0">
                <a:latin typeface="+mn-lt"/>
              </a:rPr>
              <a:t>(learning outcomes) </a:t>
            </a:r>
            <a:r>
              <a:rPr lang="en-US" dirty="0">
                <a:latin typeface="+mn-lt"/>
              </a:rPr>
              <a:t>yang  </a:t>
            </a:r>
            <a:r>
              <a:rPr lang="en-US" dirty="0" err="1">
                <a:latin typeface="+mn-lt"/>
              </a:rPr>
              <a:t>peroleh</a:t>
            </a:r>
            <a:r>
              <a:rPr lang="en-US" dirty="0">
                <a:latin typeface="+mn-lt"/>
              </a:rPr>
              <a:t> </a:t>
            </a:r>
            <a:r>
              <a:rPr lang="en-US" dirty="0" err="1">
                <a:latin typeface="+mn-lt"/>
              </a:rPr>
              <a:t>seseorang</a:t>
            </a:r>
            <a:r>
              <a:rPr lang="en-US" dirty="0">
                <a:latin typeface="+mn-lt"/>
              </a:rPr>
              <a:t> </a:t>
            </a:r>
            <a:r>
              <a:rPr lang="en-US" dirty="0" err="1">
                <a:latin typeface="+mn-lt"/>
              </a:rPr>
              <a:t>melalui</a:t>
            </a:r>
            <a:r>
              <a:rPr lang="en-US" dirty="0">
                <a:latin typeface="+mn-lt"/>
              </a:rPr>
              <a:t> </a:t>
            </a:r>
            <a:r>
              <a:rPr lang="en-US" dirty="0" err="1">
                <a:latin typeface="+mn-lt"/>
              </a:rPr>
              <a:t>jalur</a:t>
            </a:r>
            <a:endParaRPr lang="en-US" dirty="0">
              <a:latin typeface="+mn-lt"/>
            </a:endParaRPr>
          </a:p>
          <a:p>
            <a:pPr marL="447675" indent="-180975" fontAlgn="auto">
              <a:spcBef>
                <a:spcPts val="0"/>
              </a:spcBef>
              <a:spcAft>
                <a:spcPts val="0"/>
              </a:spcAft>
              <a:buFont typeface="Arial" pitchFamily="34" charset="0"/>
              <a:buChar char="•"/>
              <a:defRPr/>
            </a:pPr>
            <a:r>
              <a:rPr lang="en-US" dirty="0" err="1">
                <a:latin typeface="+mn-lt"/>
              </a:rPr>
              <a:t>pendidikan</a:t>
            </a:r>
            <a:endParaRPr lang="en-US" dirty="0">
              <a:latin typeface="+mn-lt"/>
            </a:endParaRPr>
          </a:p>
          <a:p>
            <a:pPr marL="447675" indent="-180975" fontAlgn="auto">
              <a:spcBef>
                <a:spcPts val="0"/>
              </a:spcBef>
              <a:spcAft>
                <a:spcPts val="0"/>
              </a:spcAft>
              <a:buFont typeface="Arial" pitchFamily="34" charset="0"/>
              <a:buChar char="•"/>
              <a:defRPr/>
            </a:pPr>
            <a:r>
              <a:rPr lang="en-US" dirty="0" err="1">
                <a:latin typeface="+mn-lt"/>
              </a:rPr>
              <a:t>pelatihan</a:t>
            </a:r>
            <a:endParaRPr lang="en-US" dirty="0">
              <a:latin typeface="+mn-lt"/>
            </a:endParaRPr>
          </a:p>
          <a:p>
            <a:pPr marL="447675" indent="-180975" fontAlgn="auto">
              <a:spcBef>
                <a:spcPts val="0"/>
              </a:spcBef>
              <a:spcAft>
                <a:spcPts val="0"/>
              </a:spcAft>
              <a:buFont typeface="Arial" pitchFamily="34" charset="0"/>
              <a:buChar char="•"/>
              <a:defRPr/>
            </a:pPr>
            <a:r>
              <a:rPr lang="en-US" dirty="0" err="1">
                <a:latin typeface="+mn-lt"/>
              </a:rPr>
              <a:t>pengalaman</a:t>
            </a:r>
            <a:r>
              <a:rPr lang="en-US" dirty="0">
                <a:latin typeface="+mn-lt"/>
              </a:rPr>
              <a:t> </a:t>
            </a:r>
            <a:r>
              <a:rPr lang="en-US" dirty="0" err="1">
                <a:latin typeface="+mn-lt"/>
              </a:rPr>
              <a:t>kerja</a:t>
            </a:r>
            <a:endParaRPr lang="en-US" dirty="0">
              <a:latin typeface="+mn-lt"/>
            </a:endParaRPr>
          </a:p>
          <a:p>
            <a:pPr marL="447675" indent="-180975" fontAlgn="auto">
              <a:spcBef>
                <a:spcPts val="0"/>
              </a:spcBef>
              <a:spcAft>
                <a:spcPts val="0"/>
              </a:spcAft>
              <a:buFont typeface="Arial" pitchFamily="34" charset="0"/>
              <a:buChar char="•"/>
              <a:defRPr/>
            </a:pPr>
            <a:r>
              <a:rPr lang="en-US" dirty="0" err="1">
                <a:latin typeface="+mn-lt"/>
              </a:rPr>
              <a:t>pembelajaran</a:t>
            </a:r>
            <a:r>
              <a:rPr lang="en-US" dirty="0">
                <a:latin typeface="+mn-lt"/>
              </a:rPr>
              <a:t>  </a:t>
            </a:r>
            <a:r>
              <a:rPr lang="en-US" dirty="0" err="1">
                <a:latin typeface="+mn-lt"/>
              </a:rPr>
              <a:t>mandiri</a:t>
            </a:r>
            <a:endParaRPr lang="en-US" dirty="0">
              <a:latin typeface="+mn-lt"/>
            </a:endParaRPr>
          </a:p>
        </p:txBody>
      </p:sp>
      <p:sp>
        <p:nvSpPr>
          <p:cNvPr id="16" name="Title 1"/>
          <p:cNvSpPr txBox="1">
            <a:spLocks/>
          </p:cNvSpPr>
          <p:nvPr/>
        </p:nvSpPr>
        <p:spPr>
          <a:xfrm>
            <a:off x="457200" y="228600"/>
            <a:ext cx="8229600" cy="685800"/>
          </a:xfrm>
          <a:prstGeom prst="rect">
            <a:avLst/>
          </a:prstGeom>
          <a:ln>
            <a:noFill/>
          </a:ln>
        </p:spPr>
        <p:txBody>
          <a:bodyPr>
            <a:normAutofit/>
          </a:bodyPr>
          <a:lstStyle/>
          <a:p>
            <a:pPr algn="ctr" fontAlgn="auto">
              <a:spcAft>
                <a:spcPts val="0"/>
              </a:spcAft>
              <a:tabLst>
                <a:tab pos="1428750" algn="l"/>
              </a:tabLst>
              <a:defRPr/>
            </a:pPr>
            <a:r>
              <a:rPr lang="en-US" sz="3200" b="1" dirty="0" err="1">
                <a:ln w="12700">
                  <a:solidFill>
                    <a:schemeClr val="accent6">
                      <a:lumMod val="75000"/>
                    </a:schemeClr>
                  </a:solidFill>
                  <a:prstDash val="solid"/>
                </a:ln>
                <a:solidFill>
                  <a:schemeClr val="bg1">
                    <a:lumMod val="75000"/>
                  </a:schemeClr>
                </a:solidFill>
                <a:effectLst>
                  <a:outerShdw blurRad="41275" dist="20320" dir="1800000" algn="tl" rotWithShape="0">
                    <a:srgbClr val="000000">
                      <a:alpha val="40000"/>
                    </a:srgbClr>
                  </a:outerShdw>
                </a:effectLst>
                <a:latin typeface="+mj-lt"/>
                <a:ea typeface="+mj-ea"/>
                <a:cs typeface="+mj-cs"/>
              </a:rPr>
              <a:t>Deskripsi</a:t>
            </a:r>
            <a:r>
              <a:rPr lang="en-US" sz="3200" b="1" dirty="0">
                <a:ln w="12700">
                  <a:solidFill>
                    <a:schemeClr val="accent6">
                      <a:lumMod val="75000"/>
                    </a:schemeClr>
                  </a:solidFill>
                  <a:prstDash val="solid"/>
                </a:ln>
                <a:solidFill>
                  <a:schemeClr val="bg1">
                    <a:lumMod val="75000"/>
                  </a:schemeClr>
                </a:solidFill>
                <a:effectLst>
                  <a:outerShdw blurRad="41275" dist="20320" dir="1800000" algn="tl" rotWithShape="0">
                    <a:srgbClr val="000000">
                      <a:alpha val="40000"/>
                    </a:srgbClr>
                  </a:outerShdw>
                </a:effectLst>
                <a:latin typeface="+mj-lt"/>
                <a:ea typeface="+mj-ea"/>
                <a:cs typeface="+mj-cs"/>
              </a:rPr>
              <a:t> </a:t>
            </a:r>
            <a:r>
              <a:rPr lang="en-US" sz="3200" b="1" dirty="0" err="1">
                <a:ln w="12700">
                  <a:solidFill>
                    <a:schemeClr val="accent6">
                      <a:lumMod val="75000"/>
                    </a:schemeClr>
                  </a:solidFill>
                  <a:prstDash val="solid"/>
                </a:ln>
                <a:solidFill>
                  <a:schemeClr val="bg1">
                    <a:lumMod val="75000"/>
                  </a:schemeClr>
                </a:solidFill>
                <a:effectLst>
                  <a:outerShdw blurRad="41275" dist="20320" dir="1800000" algn="tl" rotWithShape="0">
                    <a:srgbClr val="000000">
                      <a:alpha val="40000"/>
                    </a:srgbClr>
                  </a:outerShdw>
                </a:effectLst>
                <a:latin typeface="+mj-lt"/>
                <a:ea typeface="+mj-ea"/>
                <a:cs typeface="+mj-cs"/>
              </a:rPr>
              <a:t>KualifikasI</a:t>
            </a:r>
            <a:r>
              <a:rPr lang="en-US" sz="3200" b="1" dirty="0">
                <a:ln w="12700">
                  <a:solidFill>
                    <a:schemeClr val="accent6">
                      <a:lumMod val="75000"/>
                    </a:schemeClr>
                  </a:solidFill>
                  <a:prstDash val="solid"/>
                </a:ln>
                <a:solidFill>
                  <a:schemeClr val="bg1">
                    <a:lumMod val="75000"/>
                  </a:schemeClr>
                </a:solidFill>
                <a:effectLst>
                  <a:outerShdw blurRad="41275" dist="20320" dir="1800000" algn="tl" rotWithShape="0">
                    <a:srgbClr val="000000">
                      <a:alpha val="40000"/>
                    </a:srgbClr>
                  </a:outerShdw>
                </a:effectLst>
                <a:latin typeface="+mj-lt"/>
                <a:ea typeface="+mj-ea"/>
                <a:cs typeface="+mj-cs"/>
              </a:rPr>
              <a:t> </a:t>
            </a:r>
            <a:r>
              <a:rPr lang="en-US" sz="3200" b="1" dirty="0" err="1">
                <a:ln w="12700">
                  <a:solidFill>
                    <a:schemeClr val="accent6">
                      <a:lumMod val="75000"/>
                    </a:schemeClr>
                  </a:solidFill>
                  <a:prstDash val="solid"/>
                </a:ln>
                <a:solidFill>
                  <a:schemeClr val="bg1">
                    <a:lumMod val="75000"/>
                  </a:schemeClr>
                </a:solidFill>
                <a:effectLst>
                  <a:outerShdw blurRad="41275" dist="20320" dir="1800000" algn="tl" rotWithShape="0">
                    <a:srgbClr val="000000">
                      <a:alpha val="40000"/>
                    </a:srgbClr>
                  </a:outerShdw>
                </a:effectLst>
                <a:latin typeface="+mj-lt"/>
                <a:ea typeface="+mj-ea"/>
                <a:cs typeface="+mj-cs"/>
              </a:rPr>
              <a:t>pada</a:t>
            </a:r>
            <a:r>
              <a:rPr lang="en-US" sz="3200" b="1" dirty="0">
                <a:ln w="12700">
                  <a:solidFill>
                    <a:schemeClr val="accent6">
                      <a:lumMod val="75000"/>
                    </a:schemeClr>
                  </a:solidFill>
                  <a:prstDash val="solid"/>
                </a:ln>
                <a:solidFill>
                  <a:schemeClr val="bg1">
                    <a:lumMod val="75000"/>
                  </a:schemeClr>
                </a:solidFill>
                <a:effectLst>
                  <a:outerShdw blurRad="41275" dist="20320" dir="1800000" algn="tl" rotWithShape="0">
                    <a:srgbClr val="000000">
                      <a:alpha val="40000"/>
                    </a:srgbClr>
                  </a:outerShdw>
                </a:effectLst>
                <a:latin typeface="+mj-lt"/>
                <a:ea typeface="+mj-ea"/>
                <a:cs typeface="+mj-cs"/>
              </a:rPr>
              <a:t> </a:t>
            </a:r>
            <a:r>
              <a:rPr lang="en-US" sz="3200" b="1" dirty="0" err="1">
                <a:ln w="12700">
                  <a:solidFill>
                    <a:schemeClr val="accent6">
                      <a:lumMod val="75000"/>
                    </a:schemeClr>
                  </a:solidFill>
                  <a:prstDash val="solid"/>
                </a:ln>
                <a:solidFill>
                  <a:schemeClr val="bg1">
                    <a:lumMod val="75000"/>
                  </a:schemeClr>
                </a:solidFill>
                <a:effectLst>
                  <a:outerShdw blurRad="41275" dist="20320" dir="1800000" algn="tl" rotWithShape="0">
                    <a:srgbClr val="000000">
                      <a:alpha val="40000"/>
                    </a:srgbClr>
                  </a:outerShdw>
                </a:effectLst>
                <a:latin typeface="+mj-lt"/>
                <a:ea typeface="+mj-ea"/>
                <a:cs typeface="+mj-cs"/>
              </a:rPr>
              <a:t>KKNI</a:t>
            </a:r>
            <a:endParaRPr lang="en-US" sz="3200" b="1" dirty="0">
              <a:ln w="12700">
                <a:solidFill>
                  <a:schemeClr val="accent6">
                    <a:lumMod val="75000"/>
                  </a:schemeClr>
                </a:solidFill>
                <a:prstDash val="solid"/>
              </a:ln>
              <a:solidFill>
                <a:schemeClr val="bg1">
                  <a:lumMod val="75000"/>
                </a:schemeClr>
              </a:solidFill>
              <a:effectLst>
                <a:outerShdw blurRad="41275" dist="20320" dir="1800000" algn="tl" rotWithShape="0">
                  <a:srgbClr val="000000">
                    <a:alpha val="40000"/>
                  </a:srgbClr>
                </a:outerShdw>
              </a:effectLst>
              <a:latin typeface="+mj-lt"/>
              <a:ea typeface="+mj-ea"/>
              <a:cs typeface="+mj-cs"/>
            </a:endParaRPr>
          </a:p>
        </p:txBody>
      </p:sp>
      <p:sp>
        <p:nvSpPr>
          <p:cNvPr id="15" name="Oval 14"/>
          <p:cNvSpPr/>
          <p:nvPr/>
        </p:nvSpPr>
        <p:spPr>
          <a:xfrm>
            <a:off x="914400" y="6096000"/>
            <a:ext cx="2895600" cy="228600"/>
          </a:xfrm>
          <a:prstGeom prst="ellipse">
            <a:avLst/>
          </a:prstGeom>
          <a:gradFill flip="none" rotWithShape="1">
            <a:gsLst>
              <a:gs pos="0">
                <a:schemeClr val="bg1">
                  <a:lumMod val="65000"/>
                  <a:tint val="66000"/>
                  <a:satMod val="160000"/>
                </a:schemeClr>
              </a:gs>
              <a:gs pos="50000">
                <a:schemeClr val="bg1">
                  <a:lumMod val="65000"/>
                  <a:tint val="44500"/>
                  <a:satMod val="160000"/>
                </a:schemeClr>
              </a:gs>
              <a:gs pos="100000">
                <a:schemeClr val="bg1">
                  <a:lumMod val="65000"/>
                  <a:tint val="23500"/>
                  <a:satMod val="160000"/>
                </a:schemeClr>
              </a:gs>
            </a:gsLst>
            <a:path path="circle">
              <a:fillToRect l="50000" t="50000" r="50000" b="50000"/>
            </a:path>
            <a:tileRect/>
          </a:gra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cxnSp>
        <p:nvCxnSpPr>
          <p:cNvPr id="23" name="Straight Connector 22"/>
          <p:cNvCxnSpPr/>
          <p:nvPr/>
        </p:nvCxnSpPr>
        <p:spPr>
          <a:xfrm rot="5400000">
            <a:off x="1941513" y="4000500"/>
            <a:ext cx="5259388" cy="1587"/>
          </a:xfrm>
          <a:prstGeom prst="line">
            <a:avLst/>
          </a:prstGeom>
          <a:ln/>
        </p:spPr>
        <p:style>
          <a:lnRef idx="1">
            <a:schemeClr val="accent6"/>
          </a:lnRef>
          <a:fillRef idx="0">
            <a:schemeClr val="accent6"/>
          </a:fillRef>
          <a:effectRef idx="0">
            <a:schemeClr val="accent6"/>
          </a:effectRef>
          <a:fontRef idx="minor">
            <a:schemeClr val="tx1"/>
          </a:fontRef>
        </p:style>
      </p:cxnSp>
      <p:sp>
        <p:nvSpPr>
          <p:cNvPr id="9235" name="Rectangle 20"/>
          <p:cNvSpPr>
            <a:spLocks noChangeArrowheads="1"/>
          </p:cNvSpPr>
          <p:nvPr/>
        </p:nvSpPr>
        <p:spPr bwMode="auto">
          <a:xfrm>
            <a:off x="228600" y="5334000"/>
            <a:ext cx="4572000" cy="1200150"/>
          </a:xfrm>
          <a:prstGeom prst="rect">
            <a:avLst/>
          </a:prstGeom>
          <a:noFill/>
          <a:ln w="9525">
            <a:noFill/>
            <a:miter lim="800000"/>
            <a:headEnd/>
            <a:tailEnd/>
          </a:ln>
        </p:spPr>
        <p:txBody>
          <a:bodyPr>
            <a:spAutoFit/>
          </a:bodyPr>
          <a:lstStyle/>
          <a:p>
            <a:r>
              <a:rPr lang="en-US">
                <a:latin typeface="Calibri" pitchFamily="34" charset="0"/>
              </a:rPr>
              <a:t>The share of Science, Knowledge, Knowhow and Skills in each IQF level may vary according to the national qualification assessment established by all concerned parties.</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4" name="Table 3"/>
          <p:cNvGraphicFramePr>
            <a:graphicFrameLocks noGrp="1"/>
          </p:cNvGraphicFramePr>
          <p:nvPr/>
        </p:nvGraphicFramePr>
        <p:xfrm>
          <a:off x="381000" y="288925"/>
          <a:ext cx="8534400" cy="7559040"/>
        </p:xfrm>
        <a:graphic>
          <a:graphicData uri="http://schemas.openxmlformats.org/drawingml/2006/table">
            <a:tbl>
              <a:tblPr firstRow="1" bandRow="1">
                <a:tableStyleId>{BC89EF96-8CEA-46FF-86C4-4CE0E7609802}</a:tableStyleId>
              </a:tblPr>
              <a:tblGrid>
                <a:gridCol w="8534400"/>
              </a:tblGrid>
              <a:tr h="164242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id-ID" sz="2200" dirty="0" smtClean="0"/>
                        <a:t>llmu pengetahuan </a:t>
                      </a:r>
                      <a:r>
                        <a:rPr lang="id-ID" sz="2200" i="1" dirty="0" smtClean="0"/>
                        <a:t>(science)</a:t>
                      </a:r>
                      <a:r>
                        <a:rPr lang="en-US" sz="2200" i="1" dirty="0" smtClean="0"/>
                        <a:t>:</a:t>
                      </a:r>
                      <a:r>
                        <a:rPr lang="en-US" sz="2200" i="1" baseline="0" dirty="0" smtClean="0"/>
                        <a:t> </a:t>
                      </a:r>
                      <a:r>
                        <a:rPr lang="id-ID" sz="2200" b="0" dirty="0" smtClean="0"/>
                        <a:t>suatu sistem berbasis metodologi ilmiah untuk membangun pengetahuan </a:t>
                      </a:r>
                      <a:r>
                        <a:rPr lang="id-ID" sz="2200" b="0" i="1" dirty="0" smtClean="0"/>
                        <a:t>(knowledge) </a:t>
                      </a:r>
                      <a:r>
                        <a:rPr lang="id-ID" sz="2200" b="0" dirty="0" smtClean="0"/>
                        <a:t>melalui hasil-hasil penelitian di dalam suatu bidang pengetahuan </a:t>
                      </a:r>
                      <a:r>
                        <a:rPr lang="id-ID" sz="2200" b="0" i="1" dirty="0" smtClean="0"/>
                        <a:t>(body of knowledge). </a:t>
                      </a:r>
                      <a:r>
                        <a:rPr lang="id-ID" sz="2200" b="0" dirty="0" smtClean="0"/>
                        <a:t>Penelitian berkelanjutan yang digunakan untuk membangun suatu ilmu pengetahuan harus didukung oleh rekam data, observasi dan analisa yang terukur dan bertujuan untuk meningkatkan pemahaman manusia terhadap gejala-gejala alam dan sosial.</a:t>
                      </a:r>
                      <a:endParaRPr lang="en-US" sz="2200" b="0" dirty="0" smtClean="0"/>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2000" b="0" dirty="0" smtClean="0"/>
                    </a:p>
                  </a:txBody>
                  <a:tcPr>
                    <a:lnL w="12700" cmpd="sng">
                      <a:noFill/>
                    </a:lnL>
                    <a:lnR w="12700" cmpd="sng">
                      <a:noFill/>
                    </a:lnR>
                    <a:lnT w="12700" cmpd="sng">
                      <a:noFill/>
                    </a:lnT>
                    <a:lnB w="25400" cmpd="sng">
                      <a:noFill/>
                    </a:lnB>
                    <a:lnTlToBr w="12700" cmpd="sng">
                      <a:noFill/>
                      <a:prstDash val="solid"/>
                    </a:lnTlToBr>
                    <a:lnBlToTr w="12700" cmpd="sng">
                      <a:noFill/>
                      <a:prstDash val="solid"/>
                    </a:lnBlToTr>
                  </a:tcPr>
                </a:tc>
              </a:tr>
              <a:tr h="112376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id-ID" sz="2200" b="1" dirty="0" smtClean="0"/>
                        <a:t>Pengetahuan </a:t>
                      </a:r>
                      <a:r>
                        <a:rPr lang="id-ID" sz="2200" b="1" i="1" dirty="0" smtClean="0"/>
                        <a:t>(knowledge)</a:t>
                      </a:r>
                      <a:r>
                        <a:rPr lang="en-US" sz="2200" b="1" dirty="0" smtClean="0"/>
                        <a:t>:</a:t>
                      </a:r>
                      <a:r>
                        <a:rPr lang="en-US" sz="2200" b="1" baseline="0" dirty="0" smtClean="0"/>
                        <a:t> </a:t>
                      </a:r>
                      <a:r>
                        <a:rPr lang="id-ID" sz="2200" dirty="0" smtClean="0"/>
                        <a:t>penguasaan teori dan keterampilan oleh seseorang pada suatu bidang keahlian tertentu atau pemahaman tentang fakta dan informasi yang diperoleh seseorang melalui pengalaman atau pendidikan untuk keperluan tertentu. </a:t>
                      </a:r>
                      <a:endParaRPr lang="en-US" sz="2200" dirty="0" smtClean="0"/>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2000" dirty="0" smtClean="0"/>
                    </a:p>
                  </a:txBody>
                  <a:tcPr>
                    <a:lnL w="12700" cmpd="sng">
                      <a:noFill/>
                    </a:lnL>
                    <a:lnR w="12700" cmpd="sng">
                      <a:noFill/>
                    </a:lnR>
                    <a:lnT w="25400" cmpd="sng">
                      <a:noFill/>
                    </a:lnT>
                    <a:lnB w="12700" cmpd="sng">
                      <a:noFill/>
                    </a:lnB>
                    <a:lnTlToBr w="12700" cmpd="sng">
                      <a:noFill/>
                      <a:prstDash val="solid"/>
                    </a:lnTlToBr>
                    <a:lnBlToTr w="12700" cmpd="sng">
                      <a:noFill/>
                      <a:prstDash val="solid"/>
                    </a:lnBlToTr>
                  </a:tcPr>
                </a:tc>
              </a:tr>
              <a:tr h="112376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200" b="1" dirty="0" err="1" smtClean="0"/>
                        <a:t>Pengetahuan</a:t>
                      </a:r>
                      <a:r>
                        <a:rPr lang="en-US" sz="2200" b="1" dirty="0" smtClean="0"/>
                        <a:t> </a:t>
                      </a:r>
                      <a:r>
                        <a:rPr lang="en-US" sz="2200" b="1" dirty="0" err="1" smtClean="0"/>
                        <a:t>praktis</a:t>
                      </a:r>
                      <a:r>
                        <a:rPr lang="en-US" sz="2200" b="1" dirty="0" smtClean="0"/>
                        <a:t> </a:t>
                      </a:r>
                      <a:r>
                        <a:rPr lang="en-US" sz="2200" b="1" i="1" dirty="0" smtClean="0"/>
                        <a:t>(</a:t>
                      </a:r>
                      <a:r>
                        <a:rPr lang="id-ID" sz="2200" b="1" i="1" dirty="0" smtClean="0"/>
                        <a:t>know-how</a:t>
                      </a:r>
                      <a:r>
                        <a:rPr lang="en-US" sz="2200" b="1" i="1" dirty="0" smtClean="0"/>
                        <a:t>):</a:t>
                      </a:r>
                      <a:r>
                        <a:rPr lang="en-US" sz="2200" b="1" i="1" baseline="0" dirty="0" smtClean="0"/>
                        <a:t> </a:t>
                      </a:r>
                      <a:r>
                        <a:rPr lang="id-ID" sz="2200" dirty="0" smtClean="0"/>
                        <a:t>penguasaan teori dan keterampilan oleh seseorang pada suatu bidang keahlian tertentu atau pemahaman tentang </a:t>
                      </a:r>
                      <a:r>
                        <a:rPr lang="en-US" sz="2200" dirty="0" err="1" smtClean="0"/>
                        <a:t>metodologi</a:t>
                      </a:r>
                      <a:r>
                        <a:rPr lang="en-US" sz="2200" dirty="0" smtClean="0"/>
                        <a:t> </a:t>
                      </a:r>
                      <a:r>
                        <a:rPr lang="en-US" sz="2200" dirty="0" err="1" smtClean="0"/>
                        <a:t>dan</a:t>
                      </a:r>
                      <a:r>
                        <a:rPr lang="en-US" sz="2200" dirty="0" smtClean="0"/>
                        <a:t> </a:t>
                      </a:r>
                      <a:r>
                        <a:rPr lang="en-US" sz="2200" dirty="0" err="1" smtClean="0"/>
                        <a:t>keterampilan</a:t>
                      </a:r>
                      <a:r>
                        <a:rPr lang="en-US" sz="2200" dirty="0" smtClean="0"/>
                        <a:t> </a:t>
                      </a:r>
                      <a:r>
                        <a:rPr lang="en-US" sz="2200" dirty="0" err="1" smtClean="0"/>
                        <a:t>teknis</a:t>
                      </a:r>
                      <a:r>
                        <a:rPr lang="en-US" sz="2200" dirty="0" smtClean="0"/>
                        <a:t> </a:t>
                      </a:r>
                      <a:r>
                        <a:rPr lang="id-ID" sz="2200" dirty="0" smtClean="0"/>
                        <a:t>yang diperoleh seseorang melalui pengalaman atau pendidikan untuk keperluan tertentu. </a:t>
                      </a:r>
                      <a:endParaRPr lang="en-US" sz="2200" dirty="0" smtClean="0"/>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2000" dirty="0" smtClean="0"/>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r>
            </a:tbl>
          </a:graphicData>
        </a:graphic>
      </p:graphicFrame>
    </p:spTree>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4" name="Table 3"/>
          <p:cNvGraphicFramePr>
            <a:graphicFrameLocks noGrp="1"/>
          </p:cNvGraphicFramePr>
          <p:nvPr/>
        </p:nvGraphicFramePr>
        <p:xfrm>
          <a:off x="304800" y="529209"/>
          <a:ext cx="8610600" cy="6140151"/>
        </p:xfrm>
        <a:graphic>
          <a:graphicData uri="http://schemas.openxmlformats.org/drawingml/2006/table">
            <a:tbl>
              <a:tblPr firstRow="1" bandRow="1">
                <a:tableStyleId>{E8B1032C-EA38-4F05-BA0D-38AFFFC7BED3}</a:tableStyleId>
              </a:tblPr>
              <a:tblGrid>
                <a:gridCol w="8610600"/>
              </a:tblGrid>
              <a:tr h="243997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id-ID" sz="2000" b="1" dirty="0" smtClean="0"/>
                        <a:t>Keterampilan (</a:t>
                      </a:r>
                      <a:r>
                        <a:rPr lang="id-ID" sz="2000" b="1" i="1" dirty="0" smtClean="0"/>
                        <a:t>skill)</a:t>
                      </a:r>
                      <a:r>
                        <a:rPr lang="en-US" sz="2000" b="0" i="1" dirty="0" smtClean="0"/>
                        <a:t>:</a:t>
                      </a:r>
                      <a:r>
                        <a:rPr lang="en-US" sz="2000" b="0" i="1" baseline="0" dirty="0" smtClean="0"/>
                        <a:t> </a:t>
                      </a:r>
                      <a:r>
                        <a:rPr lang="id-ID" sz="2000" b="0" dirty="0" smtClean="0"/>
                        <a:t>kemampuan psikomotorik (termasuk </a:t>
                      </a:r>
                      <a:r>
                        <a:rPr lang="id-ID" sz="2000" b="0" i="1" dirty="0" smtClean="0"/>
                        <a:t>manual dexterity</a:t>
                      </a:r>
                      <a:r>
                        <a:rPr lang="id-ID" sz="2000" b="0" dirty="0" smtClean="0"/>
                        <a:t> dan penggunaan metode, bahan, alat dan instrumen) yang dicapai melalui pelatihan yang terukur dilandasi oleh pengetahuan </a:t>
                      </a:r>
                      <a:r>
                        <a:rPr lang="id-ID" sz="2000" b="0" i="1" dirty="0" smtClean="0"/>
                        <a:t>(knowledge) </a:t>
                      </a:r>
                      <a:r>
                        <a:rPr lang="id-ID" sz="2000" b="0" dirty="0" smtClean="0"/>
                        <a:t>atau pemahaman</a:t>
                      </a:r>
                      <a:r>
                        <a:rPr lang="id-ID" sz="2000" b="0" i="1" dirty="0" smtClean="0"/>
                        <a:t> (know-how)</a:t>
                      </a:r>
                      <a:r>
                        <a:rPr lang="id-ID" sz="2000" b="0" dirty="0" smtClean="0"/>
                        <a:t> yang dimiliki seseorang mampu menghasilkan produk atau unjuk kerja yang dapat dinilai secara kualitatif maupun kuantitatif.</a:t>
                      </a:r>
                      <a:endParaRPr lang="en-US" sz="2000" b="0" dirty="0" smtClean="0"/>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2000" b="0" dirty="0" smtClean="0"/>
                    </a:p>
                  </a:txBody>
                  <a:tcPr>
                    <a:lnL w="12700" cmpd="sng">
                      <a:noFill/>
                    </a:lnL>
                    <a:lnR w="12700" cmpd="sng">
                      <a:noFill/>
                    </a:lnR>
                    <a:lnT w="12700" cmpd="sng">
                      <a:noFill/>
                    </a:lnT>
                    <a:lnB w="25400" cmpd="sng">
                      <a:noFill/>
                    </a:lnB>
                    <a:lnTlToBr w="12700" cmpd="sng">
                      <a:noFill/>
                      <a:prstDash val="solid"/>
                    </a:lnTlToBr>
                    <a:lnBlToTr w="12700" cmpd="sng">
                      <a:noFill/>
                      <a:prstDash val="solid"/>
                    </a:lnBlToTr>
                  </a:tcPr>
                </a:tc>
              </a:tr>
              <a:tr h="185008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id-ID" sz="2000" b="1" dirty="0" smtClean="0"/>
                        <a:t>Afeksi</a:t>
                      </a:r>
                      <a:r>
                        <a:rPr lang="en-US" sz="2000" b="1" baseline="0" dirty="0" smtClean="0"/>
                        <a:t> </a:t>
                      </a:r>
                      <a:r>
                        <a:rPr lang="en-US" sz="2000" b="1" i="1" dirty="0" smtClean="0"/>
                        <a:t>(affection):</a:t>
                      </a:r>
                      <a:r>
                        <a:rPr lang="en-US" sz="2000" b="1" i="1" baseline="0" dirty="0" smtClean="0"/>
                        <a:t> </a:t>
                      </a:r>
                      <a:r>
                        <a:rPr lang="id-ID" sz="2000" b="0" dirty="0" smtClean="0"/>
                        <a:t>sikap </a:t>
                      </a:r>
                      <a:r>
                        <a:rPr lang="id-ID" sz="2000" b="0" i="1" dirty="0" smtClean="0"/>
                        <a:t>(attitude) </a:t>
                      </a:r>
                      <a:r>
                        <a:rPr lang="id-ID" sz="2000" b="0" dirty="0" smtClean="0"/>
                        <a:t>sensitif seseorang terhadap aspek-aspek di sekitar kehidupannya baik ditumbuhkan  oleh karena proses pembelajarannya maupun lingkungan kehidupan keluarga atau mayarakat secara luas.</a:t>
                      </a:r>
                      <a:endParaRPr lang="en-US" sz="2000" b="0" dirty="0" smtClean="0"/>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2000" b="0" dirty="0" smtClean="0"/>
                    </a:p>
                  </a:txBody>
                  <a:tcPr>
                    <a:lnL w="12700" cmpd="sng">
                      <a:noFill/>
                    </a:lnL>
                    <a:lnR w="12700" cmpd="sng">
                      <a:noFill/>
                    </a:lnR>
                    <a:lnT w="25400" cmpd="sng">
                      <a:noFill/>
                    </a:lnT>
                    <a:lnB w="12700" cmpd="sng">
                      <a:noFill/>
                    </a:lnB>
                    <a:lnTlToBr w="12700" cmpd="sng">
                      <a:noFill/>
                      <a:prstDash val="solid"/>
                    </a:lnTlToBr>
                    <a:lnBlToTr w="12700" cmpd="sng">
                      <a:noFill/>
                      <a:prstDash val="solid"/>
                    </a:lnBlToTr>
                  </a:tcPr>
                </a:tc>
              </a:tr>
              <a:tr h="185008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000" b="1" dirty="0" err="1" smtClean="0"/>
                        <a:t>Kompetensi</a:t>
                      </a:r>
                      <a:r>
                        <a:rPr lang="en-US" sz="2000" b="1" baseline="0" dirty="0" smtClean="0"/>
                        <a:t> </a:t>
                      </a:r>
                      <a:r>
                        <a:rPr lang="en-US" sz="2000" b="1" i="1" dirty="0" smtClean="0"/>
                        <a:t>(competency): </a:t>
                      </a:r>
                      <a:r>
                        <a:rPr lang="en-US" sz="2000" b="0" i="1" dirty="0" smtClean="0"/>
                        <a:t> </a:t>
                      </a:r>
                      <a:r>
                        <a:rPr lang="id-ID" sz="2000" b="0" dirty="0" smtClean="0"/>
                        <a:t>akumulasi kemampuan seseorang dalam melaksanakan suatu deskripsi kerja secara terukur</a:t>
                      </a:r>
                      <a:r>
                        <a:rPr lang="en-US" sz="2000" b="0" dirty="0" smtClean="0"/>
                        <a:t> </a:t>
                      </a:r>
                      <a:r>
                        <a:rPr lang="en-US" sz="2000" b="0" dirty="0" err="1" smtClean="0"/>
                        <a:t>melalui</a:t>
                      </a:r>
                      <a:r>
                        <a:rPr lang="en-US" sz="2000" b="0" dirty="0" smtClean="0"/>
                        <a:t> </a:t>
                      </a:r>
                      <a:r>
                        <a:rPr lang="en-US" sz="2000" b="0" dirty="0" err="1" smtClean="0"/>
                        <a:t>asesmen</a:t>
                      </a:r>
                      <a:r>
                        <a:rPr lang="en-US" sz="2000" b="0" dirty="0" smtClean="0"/>
                        <a:t> yang </a:t>
                      </a:r>
                      <a:r>
                        <a:rPr lang="en-US" sz="2000" b="0" dirty="0" err="1" smtClean="0"/>
                        <a:t>terstruktur</a:t>
                      </a:r>
                      <a:r>
                        <a:rPr lang="en-US" sz="2000" b="0" dirty="0" smtClean="0"/>
                        <a:t>, </a:t>
                      </a:r>
                      <a:r>
                        <a:rPr lang="en-US" sz="2000" b="0" dirty="0" err="1" smtClean="0"/>
                        <a:t>mencakup</a:t>
                      </a:r>
                      <a:r>
                        <a:rPr lang="en-US" sz="2000" b="0" dirty="0" smtClean="0"/>
                        <a:t> </a:t>
                      </a:r>
                      <a:r>
                        <a:rPr lang="en-US" sz="2000" b="0" dirty="0" err="1" smtClean="0"/>
                        <a:t>aspek</a:t>
                      </a:r>
                      <a:r>
                        <a:rPr lang="en-US" sz="2000" b="0" dirty="0" smtClean="0"/>
                        <a:t> </a:t>
                      </a:r>
                      <a:r>
                        <a:rPr lang="en-US" sz="2000" b="0" dirty="0" err="1" smtClean="0"/>
                        <a:t>kemandirian</a:t>
                      </a:r>
                      <a:r>
                        <a:rPr lang="en-US" sz="2000" b="0" dirty="0" smtClean="0"/>
                        <a:t> </a:t>
                      </a:r>
                      <a:r>
                        <a:rPr lang="en-US" sz="2000" b="0" dirty="0" err="1" smtClean="0"/>
                        <a:t>dan</a:t>
                      </a:r>
                      <a:r>
                        <a:rPr lang="en-US" sz="2000" b="0" dirty="0" smtClean="0"/>
                        <a:t> </a:t>
                      </a:r>
                      <a:r>
                        <a:rPr lang="en-US" sz="2000" b="0" dirty="0" err="1" smtClean="0"/>
                        <a:t>tanggung</a:t>
                      </a:r>
                      <a:r>
                        <a:rPr lang="en-US" sz="2000" b="0" dirty="0" smtClean="0"/>
                        <a:t> </a:t>
                      </a:r>
                      <a:r>
                        <a:rPr lang="en-US" sz="2000" b="0" dirty="0" err="1" smtClean="0"/>
                        <a:t>jawab</a:t>
                      </a:r>
                      <a:r>
                        <a:rPr lang="en-US" sz="2000" b="0" dirty="0" smtClean="0"/>
                        <a:t> </a:t>
                      </a:r>
                      <a:r>
                        <a:rPr lang="en-US" sz="2000" b="0" dirty="0" err="1" smtClean="0"/>
                        <a:t>individu</a:t>
                      </a:r>
                      <a:r>
                        <a:rPr lang="en-US" sz="2000" b="0" dirty="0" smtClean="0"/>
                        <a:t> </a:t>
                      </a:r>
                      <a:r>
                        <a:rPr lang="en-US" sz="2000" b="0" dirty="0" err="1" smtClean="0"/>
                        <a:t>pada</a:t>
                      </a:r>
                      <a:r>
                        <a:rPr lang="en-US" sz="2000" b="0" dirty="0" smtClean="0"/>
                        <a:t> </a:t>
                      </a:r>
                      <a:r>
                        <a:rPr lang="en-US" sz="2000" b="0" dirty="0" err="1" smtClean="0"/>
                        <a:t>bidang</a:t>
                      </a:r>
                      <a:r>
                        <a:rPr lang="en-US" sz="2000" b="0" dirty="0" smtClean="0"/>
                        <a:t> </a:t>
                      </a:r>
                      <a:r>
                        <a:rPr lang="en-US" sz="2000" b="0" dirty="0" err="1" smtClean="0"/>
                        <a:t>kerjanya</a:t>
                      </a:r>
                      <a:r>
                        <a:rPr lang="en-US" sz="2000" b="0" dirty="0" smtClean="0"/>
                        <a:t>.</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r>
            </a:tbl>
          </a:graphicData>
        </a:graphic>
      </p:graphicFrame>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274638"/>
            <a:ext cx="8229600" cy="944562"/>
          </a:xfrm>
          <a:solidFill>
            <a:schemeClr val="bg2">
              <a:lumMod val="90000"/>
            </a:schemeClr>
          </a:solidFill>
        </p:spPr>
        <p:txBody>
          <a:bodyPr rtlCol="0">
            <a:normAutofit/>
          </a:bodyPr>
          <a:lstStyle/>
          <a:p>
            <a:pPr eaLnBrk="1" fontAlgn="auto" hangingPunct="1">
              <a:spcAft>
                <a:spcPts val="0"/>
              </a:spcAft>
              <a:defRPr/>
            </a:pPr>
            <a:r>
              <a:rPr lang="en-US" sz="3600" dirty="0" err="1" smtClean="0">
                <a:latin typeface="Arial Black" pitchFamily="34" charset="0"/>
              </a:rPr>
              <a:t>Deskripsi</a:t>
            </a:r>
            <a:r>
              <a:rPr lang="en-US" sz="3600" dirty="0" smtClean="0">
                <a:latin typeface="Arial Black" pitchFamily="34" charset="0"/>
              </a:rPr>
              <a:t> </a:t>
            </a:r>
            <a:r>
              <a:rPr lang="en-US" sz="3600" dirty="0" err="1" smtClean="0">
                <a:latin typeface="Arial Black" pitchFamily="34" charset="0"/>
              </a:rPr>
              <a:t>Umum</a:t>
            </a:r>
            <a:endParaRPr lang="en-US" sz="3600" dirty="0">
              <a:latin typeface="Arial Black" pitchFamily="34" charset="0"/>
            </a:endParaRPr>
          </a:p>
        </p:txBody>
      </p:sp>
      <p:sp>
        <p:nvSpPr>
          <p:cNvPr id="4" name="Content Placeholder 3"/>
          <p:cNvSpPr>
            <a:spLocks noGrp="1"/>
          </p:cNvSpPr>
          <p:nvPr>
            <p:ph idx="1"/>
          </p:nvPr>
        </p:nvSpPr>
        <p:spPr>
          <a:xfrm>
            <a:off x="457200" y="1371600"/>
            <a:ext cx="8229600" cy="5181600"/>
          </a:xfrm>
          <a:solidFill>
            <a:schemeClr val="bg2"/>
          </a:solidFill>
        </p:spPr>
        <p:txBody>
          <a:bodyPr rtlCol="0" anchor="ctr">
            <a:normAutofit fontScale="47500" lnSpcReduction="20000"/>
          </a:bodyPr>
          <a:lstStyle/>
          <a:p>
            <a:pPr marL="176213" indent="-3175" eaLnBrk="1" fontAlgn="auto" hangingPunct="1">
              <a:lnSpc>
                <a:spcPct val="120000"/>
              </a:lnSpc>
              <a:spcAft>
                <a:spcPts val="0"/>
              </a:spcAft>
              <a:buFont typeface="Arial" pitchFamily="34" charset="0"/>
              <a:buNone/>
              <a:defRPr/>
            </a:pPr>
            <a:r>
              <a:rPr lang="en-US" sz="4200" dirty="0" err="1" smtClean="0">
                <a:latin typeface="Comic Sans MS" pitchFamily="66" charset="0"/>
                <a:cs typeface="Arial" pitchFamily="34" charset="0"/>
              </a:rPr>
              <a:t>Sesuai</a:t>
            </a:r>
            <a:r>
              <a:rPr lang="en-US" sz="4200" dirty="0" smtClean="0">
                <a:latin typeface="Comic Sans MS" pitchFamily="66" charset="0"/>
                <a:cs typeface="Arial" pitchFamily="34" charset="0"/>
              </a:rPr>
              <a:t> </a:t>
            </a:r>
            <a:r>
              <a:rPr lang="en-US" sz="4200" dirty="0" err="1" smtClean="0">
                <a:latin typeface="Comic Sans MS" pitchFamily="66" charset="0"/>
                <a:cs typeface="Arial" pitchFamily="34" charset="0"/>
              </a:rPr>
              <a:t>dengan</a:t>
            </a:r>
            <a:r>
              <a:rPr lang="en-US" sz="4200" dirty="0" smtClean="0">
                <a:latin typeface="Comic Sans MS" pitchFamily="66" charset="0"/>
                <a:cs typeface="Arial" pitchFamily="34" charset="0"/>
              </a:rPr>
              <a:t> </a:t>
            </a:r>
            <a:r>
              <a:rPr lang="en-US" sz="4200" dirty="0" err="1" smtClean="0">
                <a:latin typeface="Comic Sans MS" pitchFamily="66" charset="0"/>
                <a:cs typeface="Arial" pitchFamily="34" charset="0"/>
              </a:rPr>
              <a:t>ideologi</a:t>
            </a:r>
            <a:r>
              <a:rPr lang="en-US" sz="4200" dirty="0" smtClean="0">
                <a:latin typeface="Comic Sans MS" pitchFamily="66" charset="0"/>
                <a:cs typeface="Arial" pitchFamily="34" charset="0"/>
              </a:rPr>
              <a:t> Negara </a:t>
            </a:r>
            <a:r>
              <a:rPr lang="en-US" sz="4200" dirty="0" err="1" smtClean="0">
                <a:latin typeface="Comic Sans MS" pitchFamily="66" charset="0"/>
                <a:cs typeface="Arial" pitchFamily="34" charset="0"/>
              </a:rPr>
              <a:t>dan</a:t>
            </a:r>
            <a:r>
              <a:rPr lang="en-US" sz="4200" dirty="0" smtClean="0">
                <a:latin typeface="Comic Sans MS" pitchFamily="66" charset="0"/>
                <a:cs typeface="Arial" pitchFamily="34" charset="0"/>
              </a:rPr>
              <a:t> </a:t>
            </a:r>
            <a:r>
              <a:rPr lang="en-US" sz="4200" dirty="0" err="1" smtClean="0">
                <a:latin typeface="Comic Sans MS" pitchFamily="66" charset="0"/>
                <a:cs typeface="Arial" pitchFamily="34" charset="0"/>
              </a:rPr>
              <a:t>budaya</a:t>
            </a:r>
            <a:r>
              <a:rPr lang="en-US" sz="4200" dirty="0" smtClean="0">
                <a:latin typeface="Comic Sans MS" pitchFamily="66" charset="0"/>
                <a:cs typeface="Arial" pitchFamily="34" charset="0"/>
              </a:rPr>
              <a:t> </a:t>
            </a:r>
            <a:r>
              <a:rPr lang="en-US" sz="4200" dirty="0" err="1" smtClean="0">
                <a:latin typeface="Comic Sans MS" pitchFamily="66" charset="0"/>
                <a:cs typeface="Arial" pitchFamily="34" charset="0"/>
              </a:rPr>
              <a:t>Bangsa</a:t>
            </a:r>
            <a:r>
              <a:rPr lang="en-US" sz="4200" dirty="0" smtClean="0">
                <a:latin typeface="Comic Sans MS" pitchFamily="66" charset="0"/>
                <a:cs typeface="Arial" pitchFamily="34" charset="0"/>
              </a:rPr>
              <a:t> Indonesia, </a:t>
            </a:r>
            <a:r>
              <a:rPr lang="en-US" sz="4200" dirty="0" err="1" smtClean="0">
                <a:latin typeface="Comic Sans MS" pitchFamily="66" charset="0"/>
                <a:cs typeface="Arial" pitchFamily="34" charset="0"/>
              </a:rPr>
              <a:t>maka</a:t>
            </a:r>
            <a:r>
              <a:rPr lang="en-US" sz="4200" dirty="0" smtClean="0">
                <a:latin typeface="Comic Sans MS" pitchFamily="66" charset="0"/>
                <a:cs typeface="Arial" pitchFamily="34" charset="0"/>
              </a:rPr>
              <a:t> </a:t>
            </a:r>
            <a:r>
              <a:rPr lang="en-US" sz="4200" dirty="0" err="1" smtClean="0">
                <a:latin typeface="Comic Sans MS" pitchFamily="66" charset="0"/>
                <a:cs typeface="Arial" pitchFamily="34" charset="0"/>
              </a:rPr>
              <a:t>implementasi</a:t>
            </a:r>
            <a:r>
              <a:rPr lang="en-US" sz="4200" dirty="0" smtClean="0">
                <a:latin typeface="Comic Sans MS" pitchFamily="66" charset="0"/>
                <a:cs typeface="Arial" pitchFamily="34" charset="0"/>
              </a:rPr>
              <a:t> </a:t>
            </a:r>
            <a:r>
              <a:rPr lang="en-US" sz="4200" dirty="0" err="1" smtClean="0">
                <a:latin typeface="Comic Sans MS" pitchFamily="66" charset="0"/>
                <a:cs typeface="Arial" pitchFamily="34" charset="0"/>
              </a:rPr>
              <a:t>sistem</a:t>
            </a:r>
            <a:r>
              <a:rPr lang="en-US" sz="4200" dirty="0" smtClean="0">
                <a:latin typeface="Comic Sans MS" pitchFamily="66" charset="0"/>
                <a:cs typeface="Arial" pitchFamily="34" charset="0"/>
              </a:rPr>
              <a:t> </a:t>
            </a:r>
            <a:r>
              <a:rPr lang="en-US" sz="4200" dirty="0" err="1" smtClean="0">
                <a:latin typeface="Comic Sans MS" pitchFamily="66" charset="0"/>
                <a:cs typeface="Arial" pitchFamily="34" charset="0"/>
              </a:rPr>
              <a:t>pendidikan</a:t>
            </a:r>
            <a:r>
              <a:rPr lang="en-US" sz="4200" dirty="0" smtClean="0">
                <a:latin typeface="Comic Sans MS" pitchFamily="66" charset="0"/>
                <a:cs typeface="Arial" pitchFamily="34" charset="0"/>
              </a:rPr>
              <a:t> </a:t>
            </a:r>
            <a:r>
              <a:rPr lang="en-US" sz="4200" dirty="0" err="1" smtClean="0">
                <a:latin typeface="Comic Sans MS" pitchFamily="66" charset="0"/>
                <a:cs typeface="Arial" pitchFamily="34" charset="0"/>
              </a:rPr>
              <a:t>nasional</a:t>
            </a:r>
            <a:r>
              <a:rPr lang="en-US" sz="4200" dirty="0" smtClean="0">
                <a:latin typeface="Comic Sans MS" pitchFamily="66" charset="0"/>
                <a:cs typeface="Arial" pitchFamily="34" charset="0"/>
              </a:rPr>
              <a:t> </a:t>
            </a:r>
            <a:r>
              <a:rPr lang="en-US" sz="4200" dirty="0" err="1" smtClean="0">
                <a:latin typeface="Comic Sans MS" pitchFamily="66" charset="0"/>
                <a:cs typeface="Arial" pitchFamily="34" charset="0"/>
              </a:rPr>
              <a:t>dan</a:t>
            </a:r>
            <a:r>
              <a:rPr lang="en-US" sz="4200" dirty="0" smtClean="0">
                <a:latin typeface="Comic Sans MS" pitchFamily="66" charset="0"/>
                <a:cs typeface="Arial" pitchFamily="34" charset="0"/>
              </a:rPr>
              <a:t> </a:t>
            </a:r>
            <a:r>
              <a:rPr lang="en-US" sz="4200" dirty="0" err="1" smtClean="0">
                <a:latin typeface="Comic Sans MS" pitchFamily="66" charset="0"/>
                <a:cs typeface="Arial" pitchFamily="34" charset="0"/>
              </a:rPr>
              <a:t>sistem</a:t>
            </a:r>
            <a:r>
              <a:rPr lang="en-US" sz="4200" dirty="0" smtClean="0">
                <a:latin typeface="Comic Sans MS" pitchFamily="66" charset="0"/>
                <a:cs typeface="Arial" pitchFamily="34" charset="0"/>
              </a:rPr>
              <a:t> </a:t>
            </a:r>
            <a:r>
              <a:rPr lang="en-US" sz="4200" dirty="0" err="1" smtClean="0">
                <a:latin typeface="Comic Sans MS" pitchFamily="66" charset="0"/>
                <a:cs typeface="Arial" pitchFamily="34" charset="0"/>
              </a:rPr>
              <a:t>pelatihan</a:t>
            </a:r>
            <a:r>
              <a:rPr lang="en-US" sz="4200" dirty="0" smtClean="0">
                <a:latin typeface="Comic Sans MS" pitchFamily="66" charset="0"/>
                <a:cs typeface="Arial" pitchFamily="34" charset="0"/>
              </a:rPr>
              <a:t> </a:t>
            </a:r>
            <a:r>
              <a:rPr lang="en-US" sz="4200" dirty="0" err="1" smtClean="0">
                <a:latin typeface="Comic Sans MS" pitchFamily="66" charset="0"/>
                <a:cs typeface="Arial" pitchFamily="34" charset="0"/>
              </a:rPr>
              <a:t>kerja</a:t>
            </a:r>
            <a:r>
              <a:rPr lang="en-US" sz="4200" dirty="0" smtClean="0">
                <a:latin typeface="Comic Sans MS" pitchFamily="66" charset="0"/>
                <a:cs typeface="Arial" pitchFamily="34" charset="0"/>
              </a:rPr>
              <a:t> yang </a:t>
            </a:r>
            <a:r>
              <a:rPr lang="en-US" sz="4200" dirty="0" err="1" smtClean="0">
                <a:latin typeface="Comic Sans MS" pitchFamily="66" charset="0"/>
                <a:cs typeface="Arial" pitchFamily="34" charset="0"/>
              </a:rPr>
              <a:t>dilakukan</a:t>
            </a:r>
            <a:r>
              <a:rPr lang="en-US" sz="4200" dirty="0" smtClean="0">
                <a:latin typeface="Comic Sans MS" pitchFamily="66" charset="0"/>
                <a:cs typeface="Arial" pitchFamily="34" charset="0"/>
              </a:rPr>
              <a:t> </a:t>
            </a:r>
            <a:r>
              <a:rPr lang="en-US" sz="4200" dirty="0" err="1" smtClean="0">
                <a:latin typeface="Comic Sans MS" pitchFamily="66" charset="0"/>
                <a:cs typeface="Arial" pitchFamily="34" charset="0"/>
              </a:rPr>
              <a:t>di</a:t>
            </a:r>
            <a:r>
              <a:rPr lang="en-US" sz="4200" dirty="0" smtClean="0">
                <a:latin typeface="Comic Sans MS" pitchFamily="66" charset="0"/>
                <a:cs typeface="Arial" pitchFamily="34" charset="0"/>
              </a:rPr>
              <a:t> Indonesia </a:t>
            </a:r>
            <a:r>
              <a:rPr lang="en-US" sz="4200" dirty="0" err="1" smtClean="0">
                <a:latin typeface="Comic Sans MS" pitchFamily="66" charset="0"/>
                <a:cs typeface="Arial" pitchFamily="34" charset="0"/>
              </a:rPr>
              <a:t>pada</a:t>
            </a:r>
            <a:r>
              <a:rPr lang="en-US" sz="4200" dirty="0" smtClean="0">
                <a:latin typeface="Comic Sans MS" pitchFamily="66" charset="0"/>
                <a:cs typeface="Arial" pitchFamily="34" charset="0"/>
              </a:rPr>
              <a:t> </a:t>
            </a:r>
            <a:r>
              <a:rPr lang="en-US" sz="4200" dirty="0" err="1" smtClean="0">
                <a:latin typeface="Comic Sans MS" pitchFamily="66" charset="0"/>
                <a:cs typeface="Arial" pitchFamily="34" charset="0"/>
              </a:rPr>
              <a:t>setiap</a:t>
            </a:r>
            <a:r>
              <a:rPr lang="en-US" sz="4200" dirty="0" smtClean="0">
                <a:latin typeface="Comic Sans MS" pitchFamily="66" charset="0"/>
                <a:cs typeface="Arial" pitchFamily="34" charset="0"/>
              </a:rPr>
              <a:t> level </a:t>
            </a:r>
            <a:r>
              <a:rPr lang="en-US" sz="4200" dirty="0" err="1" smtClean="0">
                <a:latin typeface="Comic Sans MS" pitchFamily="66" charset="0"/>
                <a:cs typeface="Arial" pitchFamily="34" charset="0"/>
              </a:rPr>
              <a:t>kualifikasi</a:t>
            </a:r>
            <a:r>
              <a:rPr lang="en-US" sz="4200" dirty="0" smtClean="0">
                <a:latin typeface="Comic Sans MS" pitchFamily="66" charset="0"/>
                <a:cs typeface="Arial" pitchFamily="34" charset="0"/>
              </a:rPr>
              <a:t> </a:t>
            </a:r>
            <a:r>
              <a:rPr lang="en-US" sz="4200" dirty="0" err="1" smtClean="0">
                <a:latin typeface="Comic Sans MS" pitchFamily="66" charset="0"/>
                <a:cs typeface="Arial" pitchFamily="34" charset="0"/>
              </a:rPr>
              <a:t>mencakup</a:t>
            </a:r>
            <a:r>
              <a:rPr lang="en-US" sz="4200" dirty="0" smtClean="0">
                <a:latin typeface="Comic Sans MS" pitchFamily="66" charset="0"/>
                <a:cs typeface="Arial" pitchFamily="34" charset="0"/>
              </a:rPr>
              <a:t> </a:t>
            </a:r>
            <a:r>
              <a:rPr lang="en-US" sz="4200" dirty="0" err="1" smtClean="0">
                <a:latin typeface="Comic Sans MS" pitchFamily="66" charset="0"/>
                <a:cs typeface="Arial" pitchFamily="34" charset="0"/>
              </a:rPr>
              <a:t>proses</a:t>
            </a:r>
            <a:r>
              <a:rPr lang="en-US" sz="4200" dirty="0" smtClean="0">
                <a:latin typeface="Comic Sans MS" pitchFamily="66" charset="0"/>
                <a:cs typeface="Arial" pitchFamily="34" charset="0"/>
              </a:rPr>
              <a:t> yang </a:t>
            </a:r>
            <a:r>
              <a:rPr lang="en-US" sz="4200" dirty="0" err="1" smtClean="0">
                <a:latin typeface="Comic Sans MS" pitchFamily="66" charset="0"/>
                <a:cs typeface="Arial" pitchFamily="34" charset="0"/>
              </a:rPr>
              <a:t>menumbuhkembangkan</a:t>
            </a:r>
            <a:r>
              <a:rPr lang="en-US" sz="4200" dirty="0" smtClean="0">
                <a:latin typeface="Comic Sans MS" pitchFamily="66" charset="0"/>
                <a:cs typeface="Arial" pitchFamily="34" charset="0"/>
              </a:rPr>
              <a:t> </a:t>
            </a:r>
            <a:r>
              <a:rPr lang="en-US" sz="4200" dirty="0" err="1" smtClean="0">
                <a:latin typeface="Comic Sans MS" pitchFamily="66" charset="0"/>
                <a:cs typeface="Arial" pitchFamily="34" charset="0"/>
              </a:rPr>
              <a:t>afeksi</a:t>
            </a:r>
            <a:r>
              <a:rPr lang="en-US" sz="4200" dirty="0" smtClean="0">
                <a:latin typeface="Comic Sans MS" pitchFamily="66" charset="0"/>
                <a:cs typeface="Arial" pitchFamily="34" charset="0"/>
              </a:rPr>
              <a:t> </a:t>
            </a:r>
            <a:r>
              <a:rPr lang="en-US" sz="4200" dirty="0" err="1" smtClean="0">
                <a:latin typeface="Comic Sans MS" pitchFamily="66" charset="0"/>
                <a:cs typeface="Arial" pitchFamily="34" charset="0"/>
              </a:rPr>
              <a:t>sebagai</a:t>
            </a:r>
            <a:r>
              <a:rPr lang="en-US" sz="4200" dirty="0" smtClean="0">
                <a:latin typeface="Comic Sans MS" pitchFamily="66" charset="0"/>
                <a:cs typeface="Arial" pitchFamily="34" charset="0"/>
              </a:rPr>
              <a:t> </a:t>
            </a:r>
            <a:r>
              <a:rPr lang="en-US" sz="4200" dirty="0" err="1" smtClean="0">
                <a:latin typeface="Comic Sans MS" pitchFamily="66" charset="0"/>
                <a:cs typeface="Arial" pitchFamily="34" charset="0"/>
              </a:rPr>
              <a:t>berikut</a:t>
            </a:r>
            <a:r>
              <a:rPr lang="en-US" sz="4200" dirty="0" smtClean="0">
                <a:latin typeface="Comic Sans MS" pitchFamily="66" charset="0"/>
                <a:cs typeface="Arial" pitchFamily="34" charset="0"/>
              </a:rPr>
              <a:t> :</a:t>
            </a:r>
            <a:endParaRPr lang="en-US" sz="4200" dirty="0" smtClean="0">
              <a:latin typeface="Arial" pitchFamily="34" charset="0"/>
              <a:cs typeface="Arial" pitchFamily="34" charset="0"/>
            </a:endParaRPr>
          </a:p>
          <a:p>
            <a:pPr marL="520700" indent="-347663" eaLnBrk="1" fontAlgn="auto" hangingPunct="1">
              <a:lnSpc>
                <a:spcPct val="120000"/>
              </a:lnSpc>
              <a:spcAft>
                <a:spcPts val="0"/>
              </a:spcAft>
              <a:buFont typeface="Arial" pitchFamily="34" charset="0"/>
              <a:buChar char="•"/>
              <a:defRPr/>
            </a:pPr>
            <a:r>
              <a:rPr lang="en-US" sz="3500" dirty="0" err="1" smtClean="0">
                <a:latin typeface="Comic Sans MS" pitchFamily="66" charset="0"/>
                <a:cs typeface="Arial" pitchFamily="34" charset="0"/>
              </a:rPr>
              <a:t>Bertaqwa</a:t>
            </a:r>
            <a:r>
              <a:rPr lang="en-US" sz="3500" dirty="0" smtClean="0">
                <a:latin typeface="Comic Sans MS" pitchFamily="66" charset="0"/>
                <a:cs typeface="Arial" pitchFamily="34" charset="0"/>
              </a:rPr>
              <a:t> </a:t>
            </a:r>
            <a:r>
              <a:rPr lang="en-US" sz="3500" dirty="0" err="1" smtClean="0">
                <a:latin typeface="Comic Sans MS" pitchFamily="66" charset="0"/>
                <a:cs typeface="Arial" pitchFamily="34" charset="0"/>
              </a:rPr>
              <a:t>kepada</a:t>
            </a:r>
            <a:r>
              <a:rPr lang="en-US" sz="3500" dirty="0" smtClean="0">
                <a:latin typeface="Comic Sans MS" pitchFamily="66" charset="0"/>
                <a:cs typeface="Arial" pitchFamily="34" charset="0"/>
              </a:rPr>
              <a:t> </a:t>
            </a:r>
            <a:r>
              <a:rPr lang="en-US" sz="3500" dirty="0" err="1" smtClean="0">
                <a:latin typeface="Comic Sans MS" pitchFamily="66" charset="0"/>
                <a:cs typeface="Arial" pitchFamily="34" charset="0"/>
              </a:rPr>
              <a:t>Tuhan</a:t>
            </a:r>
            <a:r>
              <a:rPr lang="en-US" sz="3500" dirty="0" smtClean="0">
                <a:latin typeface="Comic Sans MS" pitchFamily="66" charset="0"/>
                <a:cs typeface="Arial" pitchFamily="34" charset="0"/>
              </a:rPr>
              <a:t> Yang </a:t>
            </a:r>
            <a:r>
              <a:rPr lang="en-US" sz="3500" dirty="0" err="1" smtClean="0">
                <a:latin typeface="Comic Sans MS" pitchFamily="66" charset="0"/>
                <a:cs typeface="Arial" pitchFamily="34" charset="0"/>
              </a:rPr>
              <a:t>Maha</a:t>
            </a:r>
            <a:r>
              <a:rPr lang="en-US" sz="3500" dirty="0" smtClean="0">
                <a:latin typeface="Comic Sans MS" pitchFamily="66" charset="0"/>
                <a:cs typeface="Arial" pitchFamily="34" charset="0"/>
              </a:rPr>
              <a:t> </a:t>
            </a:r>
            <a:r>
              <a:rPr lang="en-US" sz="3500" dirty="0" err="1" smtClean="0">
                <a:latin typeface="Comic Sans MS" pitchFamily="66" charset="0"/>
                <a:cs typeface="Arial" pitchFamily="34" charset="0"/>
              </a:rPr>
              <a:t>Esa</a:t>
            </a:r>
            <a:endParaRPr lang="en-US" sz="3500" dirty="0" smtClean="0">
              <a:latin typeface="Comic Sans MS" pitchFamily="66" charset="0"/>
              <a:cs typeface="Arial" pitchFamily="34" charset="0"/>
            </a:endParaRPr>
          </a:p>
          <a:p>
            <a:pPr marL="520700" indent="-347663" eaLnBrk="1" fontAlgn="auto" hangingPunct="1">
              <a:lnSpc>
                <a:spcPct val="120000"/>
              </a:lnSpc>
              <a:spcAft>
                <a:spcPts val="0"/>
              </a:spcAft>
              <a:buFont typeface="Arial" pitchFamily="34" charset="0"/>
              <a:buChar char="•"/>
              <a:defRPr/>
            </a:pPr>
            <a:r>
              <a:rPr lang="en-US" sz="3500" dirty="0" err="1" smtClean="0">
                <a:latin typeface="Comic Sans MS" pitchFamily="66" charset="0"/>
                <a:cs typeface="Arial" pitchFamily="34" charset="0"/>
              </a:rPr>
              <a:t>Memiliki</a:t>
            </a:r>
            <a:r>
              <a:rPr lang="en-US" sz="3500" dirty="0" smtClean="0">
                <a:latin typeface="Comic Sans MS" pitchFamily="66" charset="0"/>
                <a:cs typeface="Arial" pitchFamily="34" charset="0"/>
              </a:rPr>
              <a:t> moral, </a:t>
            </a:r>
            <a:r>
              <a:rPr lang="en-US" sz="3500" dirty="0" err="1" smtClean="0">
                <a:latin typeface="Comic Sans MS" pitchFamily="66" charset="0"/>
                <a:cs typeface="Arial" pitchFamily="34" charset="0"/>
              </a:rPr>
              <a:t>etika</a:t>
            </a:r>
            <a:r>
              <a:rPr lang="en-US" sz="3500" dirty="0" smtClean="0">
                <a:latin typeface="Comic Sans MS" pitchFamily="66" charset="0"/>
                <a:cs typeface="Arial" pitchFamily="34" charset="0"/>
              </a:rPr>
              <a:t> </a:t>
            </a:r>
            <a:r>
              <a:rPr lang="en-US" sz="3500" dirty="0" err="1" smtClean="0">
                <a:latin typeface="Comic Sans MS" pitchFamily="66" charset="0"/>
                <a:cs typeface="Arial" pitchFamily="34" charset="0"/>
              </a:rPr>
              <a:t>dan</a:t>
            </a:r>
            <a:r>
              <a:rPr lang="en-US" sz="3500" dirty="0" smtClean="0">
                <a:latin typeface="Comic Sans MS" pitchFamily="66" charset="0"/>
                <a:cs typeface="Arial" pitchFamily="34" charset="0"/>
              </a:rPr>
              <a:t> </a:t>
            </a:r>
            <a:r>
              <a:rPr lang="en-US" sz="3500" dirty="0" err="1" smtClean="0">
                <a:latin typeface="Comic Sans MS" pitchFamily="66" charset="0"/>
                <a:cs typeface="Arial" pitchFamily="34" charset="0"/>
              </a:rPr>
              <a:t>kepribadian</a:t>
            </a:r>
            <a:r>
              <a:rPr lang="en-US" sz="3500" dirty="0" smtClean="0">
                <a:latin typeface="Comic Sans MS" pitchFamily="66" charset="0"/>
                <a:cs typeface="Arial" pitchFamily="34" charset="0"/>
              </a:rPr>
              <a:t> yang </a:t>
            </a:r>
            <a:r>
              <a:rPr lang="en-US" sz="3500" dirty="0" err="1" smtClean="0">
                <a:latin typeface="Comic Sans MS" pitchFamily="66" charset="0"/>
                <a:cs typeface="Arial" pitchFamily="34" charset="0"/>
              </a:rPr>
              <a:t>baik</a:t>
            </a:r>
            <a:r>
              <a:rPr lang="en-US" sz="3500" dirty="0" smtClean="0">
                <a:latin typeface="Comic Sans MS" pitchFamily="66" charset="0"/>
                <a:cs typeface="Arial" pitchFamily="34" charset="0"/>
              </a:rPr>
              <a:t> </a:t>
            </a:r>
            <a:r>
              <a:rPr lang="en-US" sz="3500" dirty="0" err="1" smtClean="0">
                <a:latin typeface="Comic Sans MS" pitchFamily="66" charset="0"/>
                <a:cs typeface="Arial" pitchFamily="34" charset="0"/>
              </a:rPr>
              <a:t>di</a:t>
            </a:r>
            <a:r>
              <a:rPr lang="en-US" sz="3500" dirty="0" smtClean="0">
                <a:latin typeface="Comic Sans MS" pitchFamily="66" charset="0"/>
                <a:cs typeface="Arial" pitchFamily="34" charset="0"/>
              </a:rPr>
              <a:t> </a:t>
            </a:r>
            <a:r>
              <a:rPr lang="en-US" sz="3500" dirty="0" err="1" smtClean="0">
                <a:latin typeface="Comic Sans MS" pitchFamily="66" charset="0"/>
                <a:cs typeface="Arial" pitchFamily="34" charset="0"/>
              </a:rPr>
              <a:t>dalam</a:t>
            </a:r>
            <a:r>
              <a:rPr lang="en-US" sz="3500" dirty="0" smtClean="0">
                <a:latin typeface="Comic Sans MS" pitchFamily="66" charset="0"/>
                <a:cs typeface="Arial" pitchFamily="34" charset="0"/>
              </a:rPr>
              <a:t> </a:t>
            </a:r>
            <a:r>
              <a:rPr lang="en-US" sz="3500" dirty="0" err="1" smtClean="0">
                <a:latin typeface="Comic Sans MS" pitchFamily="66" charset="0"/>
                <a:cs typeface="Arial" pitchFamily="34" charset="0"/>
              </a:rPr>
              <a:t>menyelesaikan</a:t>
            </a:r>
            <a:r>
              <a:rPr lang="en-US" sz="3500" dirty="0" smtClean="0">
                <a:latin typeface="Comic Sans MS" pitchFamily="66" charset="0"/>
                <a:cs typeface="Arial" pitchFamily="34" charset="0"/>
              </a:rPr>
              <a:t> </a:t>
            </a:r>
            <a:r>
              <a:rPr lang="en-US" sz="3500" dirty="0" err="1" smtClean="0">
                <a:latin typeface="Comic Sans MS" pitchFamily="66" charset="0"/>
                <a:cs typeface="Arial" pitchFamily="34" charset="0"/>
              </a:rPr>
              <a:t>tugasnya</a:t>
            </a:r>
            <a:endParaRPr lang="en-US" sz="3500" dirty="0" smtClean="0">
              <a:latin typeface="Comic Sans MS" pitchFamily="66" charset="0"/>
              <a:cs typeface="Arial" pitchFamily="34" charset="0"/>
            </a:endParaRPr>
          </a:p>
          <a:p>
            <a:pPr marL="520700" indent="-347663" eaLnBrk="1" fontAlgn="auto" hangingPunct="1">
              <a:lnSpc>
                <a:spcPct val="120000"/>
              </a:lnSpc>
              <a:spcAft>
                <a:spcPts val="0"/>
              </a:spcAft>
              <a:buFont typeface="Arial" pitchFamily="34" charset="0"/>
              <a:buChar char="•"/>
              <a:defRPr/>
            </a:pPr>
            <a:r>
              <a:rPr lang="en-US" sz="3500" dirty="0" err="1" smtClean="0">
                <a:latin typeface="Comic Sans MS" pitchFamily="66" charset="0"/>
                <a:cs typeface="Arial" pitchFamily="34" charset="0"/>
              </a:rPr>
              <a:t>Berperan</a:t>
            </a:r>
            <a:r>
              <a:rPr lang="en-US" sz="3500" dirty="0" smtClean="0">
                <a:latin typeface="Comic Sans MS" pitchFamily="66" charset="0"/>
                <a:cs typeface="Arial" pitchFamily="34" charset="0"/>
              </a:rPr>
              <a:t> </a:t>
            </a:r>
            <a:r>
              <a:rPr lang="en-US" sz="3500" dirty="0" err="1" smtClean="0">
                <a:latin typeface="Comic Sans MS" pitchFamily="66" charset="0"/>
                <a:cs typeface="Arial" pitchFamily="34" charset="0"/>
              </a:rPr>
              <a:t>sebagai</a:t>
            </a:r>
            <a:r>
              <a:rPr lang="en-US" sz="3500" dirty="0" smtClean="0">
                <a:latin typeface="Comic Sans MS" pitchFamily="66" charset="0"/>
                <a:cs typeface="Arial" pitchFamily="34" charset="0"/>
              </a:rPr>
              <a:t> </a:t>
            </a:r>
            <a:r>
              <a:rPr lang="en-US" sz="3500" dirty="0" err="1" smtClean="0">
                <a:latin typeface="Comic Sans MS" pitchFamily="66" charset="0"/>
                <a:cs typeface="Arial" pitchFamily="34" charset="0"/>
              </a:rPr>
              <a:t>warga</a:t>
            </a:r>
            <a:r>
              <a:rPr lang="en-US" sz="3500" dirty="0" smtClean="0">
                <a:latin typeface="Comic Sans MS" pitchFamily="66" charset="0"/>
                <a:cs typeface="Arial" pitchFamily="34" charset="0"/>
              </a:rPr>
              <a:t> </a:t>
            </a:r>
            <a:r>
              <a:rPr lang="en-US" sz="3500" dirty="0" err="1" smtClean="0">
                <a:latin typeface="Comic Sans MS" pitchFamily="66" charset="0"/>
                <a:cs typeface="Arial" pitchFamily="34" charset="0"/>
              </a:rPr>
              <a:t>negara</a:t>
            </a:r>
            <a:r>
              <a:rPr lang="en-US" sz="3500" dirty="0" smtClean="0">
                <a:latin typeface="Comic Sans MS" pitchFamily="66" charset="0"/>
                <a:cs typeface="Arial" pitchFamily="34" charset="0"/>
              </a:rPr>
              <a:t> yang </a:t>
            </a:r>
            <a:r>
              <a:rPr lang="en-US" sz="3500" dirty="0" err="1" smtClean="0">
                <a:latin typeface="Comic Sans MS" pitchFamily="66" charset="0"/>
                <a:cs typeface="Arial" pitchFamily="34" charset="0"/>
              </a:rPr>
              <a:t>bangga</a:t>
            </a:r>
            <a:r>
              <a:rPr lang="en-US" sz="3500" dirty="0" smtClean="0">
                <a:latin typeface="Comic Sans MS" pitchFamily="66" charset="0"/>
                <a:cs typeface="Arial" pitchFamily="34" charset="0"/>
              </a:rPr>
              <a:t> </a:t>
            </a:r>
            <a:r>
              <a:rPr lang="en-US" sz="3500" dirty="0" err="1" smtClean="0">
                <a:latin typeface="Comic Sans MS" pitchFamily="66" charset="0"/>
                <a:cs typeface="Arial" pitchFamily="34" charset="0"/>
              </a:rPr>
              <a:t>dan</a:t>
            </a:r>
            <a:r>
              <a:rPr lang="en-US" sz="3500" dirty="0" smtClean="0">
                <a:latin typeface="Comic Sans MS" pitchFamily="66" charset="0"/>
                <a:cs typeface="Arial" pitchFamily="34" charset="0"/>
              </a:rPr>
              <a:t> </a:t>
            </a:r>
            <a:r>
              <a:rPr lang="en-US" sz="3500" dirty="0" err="1" smtClean="0">
                <a:latin typeface="Comic Sans MS" pitchFamily="66" charset="0"/>
                <a:cs typeface="Arial" pitchFamily="34" charset="0"/>
              </a:rPr>
              <a:t>cinta</a:t>
            </a:r>
            <a:r>
              <a:rPr lang="en-US" sz="3500" dirty="0" smtClean="0">
                <a:latin typeface="Comic Sans MS" pitchFamily="66" charset="0"/>
                <a:cs typeface="Arial" pitchFamily="34" charset="0"/>
              </a:rPr>
              <a:t> </a:t>
            </a:r>
            <a:r>
              <a:rPr lang="en-US" sz="3500" dirty="0" err="1" smtClean="0">
                <a:latin typeface="Comic Sans MS" pitchFamily="66" charset="0"/>
                <a:cs typeface="Arial" pitchFamily="34" charset="0"/>
              </a:rPr>
              <a:t>tanah</a:t>
            </a:r>
            <a:r>
              <a:rPr lang="en-US" sz="3500" dirty="0" smtClean="0">
                <a:latin typeface="Comic Sans MS" pitchFamily="66" charset="0"/>
                <a:cs typeface="Arial" pitchFamily="34" charset="0"/>
              </a:rPr>
              <a:t> air </a:t>
            </a:r>
            <a:r>
              <a:rPr lang="en-US" sz="3500" dirty="0" err="1" smtClean="0">
                <a:latin typeface="Comic Sans MS" pitchFamily="66" charset="0"/>
                <a:cs typeface="Arial" pitchFamily="34" charset="0"/>
              </a:rPr>
              <a:t>serta</a:t>
            </a:r>
            <a:r>
              <a:rPr lang="en-US" sz="3500" dirty="0" smtClean="0">
                <a:latin typeface="Comic Sans MS" pitchFamily="66" charset="0"/>
                <a:cs typeface="Arial" pitchFamily="34" charset="0"/>
              </a:rPr>
              <a:t> </a:t>
            </a:r>
            <a:r>
              <a:rPr lang="en-US" sz="3500" dirty="0" err="1" smtClean="0">
                <a:latin typeface="Comic Sans MS" pitchFamily="66" charset="0"/>
                <a:cs typeface="Arial" pitchFamily="34" charset="0"/>
              </a:rPr>
              <a:t>mendukung</a:t>
            </a:r>
            <a:r>
              <a:rPr lang="en-US" sz="3500" dirty="0" smtClean="0">
                <a:latin typeface="Comic Sans MS" pitchFamily="66" charset="0"/>
                <a:cs typeface="Arial" pitchFamily="34" charset="0"/>
              </a:rPr>
              <a:t> </a:t>
            </a:r>
            <a:r>
              <a:rPr lang="en-US" sz="3500" dirty="0" err="1" smtClean="0">
                <a:latin typeface="Comic Sans MS" pitchFamily="66" charset="0"/>
                <a:cs typeface="Arial" pitchFamily="34" charset="0"/>
              </a:rPr>
              <a:t>perdamaian</a:t>
            </a:r>
            <a:r>
              <a:rPr lang="en-US" sz="3500" dirty="0" smtClean="0">
                <a:latin typeface="Comic Sans MS" pitchFamily="66" charset="0"/>
                <a:cs typeface="Arial" pitchFamily="34" charset="0"/>
              </a:rPr>
              <a:t> </a:t>
            </a:r>
            <a:r>
              <a:rPr lang="en-US" sz="3500" dirty="0" err="1" smtClean="0">
                <a:latin typeface="Comic Sans MS" pitchFamily="66" charset="0"/>
                <a:cs typeface="Arial" pitchFamily="34" charset="0"/>
              </a:rPr>
              <a:t>dunia</a:t>
            </a:r>
            <a:endParaRPr lang="en-US" sz="3500" dirty="0" smtClean="0">
              <a:latin typeface="Comic Sans MS" pitchFamily="66" charset="0"/>
              <a:cs typeface="Arial" pitchFamily="34" charset="0"/>
            </a:endParaRPr>
          </a:p>
          <a:p>
            <a:pPr marL="520700" indent="-347663" eaLnBrk="1" fontAlgn="auto" hangingPunct="1">
              <a:lnSpc>
                <a:spcPct val="120000"/>
              </a:lnSpc>
              <a:spcAft>
                <a:spcPts val="0"/>
              </a:spcAft>
              <a:buFont typeface="Arial" pitchFamily="34" charset="0"/>
              <a:buChar char="•"/>
              <a:defRPr/>
            </a:pPr>
            <a:r>
              <a:rPr lang="en-US" sz="3500" dirty="0" err="1" smtClean="0">
                <a:latin typeface="Comic Sans MS" pitchFamily="66" charset="0"/>
                <a:cs typeface="Arial" pitchFamily="34" charset="0"/>
              </a:rPr>
              <a:t>Mampu</a:t>
            </a:r>
            <a:r>
              <a:rPr lang="en-US" sz="3500" dirty="0" smtClean="0">
                <a:latin typeface="Comic Sans MS" pitchFamily="66" charset="0"/>
                <a:cs typeface="Arial" pitchFamily="34" charset="0"/>
              </a:rPr>
              <a:t> </a:t>
            </a:r>
            <a:r>
              <a:rPr lang="en-US" sz="3500" dirty="0" err="1" smtClean="0">
                <a:latin typeface="Comic Sans MS" pitchFamily="66" charset="0"/>
                <a:cs typeface="Arial" pitchFamily="34" charset="0"/>
              </a:rPr>
              <a:t>bekerja</a:t>
            </a:r>
            <a:r>
              <a:rPr lang="en-US" sz="3500" dirty="0" smtClean="0">
                <a:latin typeface="Comic Sans MS" pitchFamily="66" charset="0"/>
                <a:cs typeface="Arial" pitchFamily="34" charset="0"/>
              </a:rPr>
              <a:t> </a:t>
            </a:r>
            <a:r>
              <a:rPr lang="en-US" sz="3500" dirty="0" err="1" smtClean="0">
                <a:latin typeface="Comic Sans MS" pitchFamily="66" charset="0"/>
                <a:cs typeface="Arial" pitchFamily="34" charset="0"/>
              </a:rPr>
              <a:t>sama</a:t>
            </a:r>
            <a:r>
              <a:rPr lang="en-US" sz="3500" dirty="0" smtClean="0">
                <a:latin typeface="Comic Sans MS" pitchFamily="66" charset="0"/>
                <a:cs typeface="Arial" pitchFamily="34" charset="0"/>
              </a:rPr>
              <a:t> </a:t>
            </a:r>
            <a:r>
              <a:rPr lang="en-US" sz="3500" dirty="0" err="1" smtClean="0">
                <a:latin typeface="Comic Sans MS" pitchFamily="66" charset="0"/>
                <a:cs typeface="Arial" pitchFamily="34" charset="0"/>
              </a:rPr>
              <a:t>dan</a:t>
            </a:r>
            <a:r>
              <a:rPr lang="en-US" sz="3500" dirty="0" smtClean="0">
                <a:latin typeface="Comic Sans MS" pitchFamily="66" charset="0"/>
                <a:cs typeface="Arial" pitchFamily="34" charset="0"/>
              </a:rPr>
              <a:t> </a:t>
            </a:r>
            <a:r>
              <a:rPr lang="en-US" sz="3500" dirty="0" err="1" smtClean="0">
                <a:latin typeface="Comic Sans MS" pitchFamily="66" charset="0"/>
                <a:cs typeface="Arial" pitchFamily="34" charset="0"/>
              </a:rPr>
              <a:t>memiliki</a:t>
            </a:r>
            <a:r>
              <a:rPr lang="en-US" sz="3500" dirty="0" smtClean="0">
                <a:latin typeface="Comic Sans MS" pitchFamily="66" charset="0"/>
                <a:cs typeface="Arial" pitchFamily="34" charset="0"/>
              </a:rPr>
              <a:t> </a:t>
            </a:r>
            <a:r>
              <a:rPr lang="en-US" sz="3500" dirty="0" err="1" smtClean="0">
                <a:latin typeface="Comic Sans MS" pitchFamily="66" charset="0"/>
                <a:cs typeface="Arial" pitchFamily="34" charset="0"/>
              </a:rPr>
              <a:t>kepekaan</a:t>
            </a:r>
            <a:r>
              <a:rPr lang="en-US" sz="3500" dirty="0" smtClean="0">
                <a:latin typeface="Comic Sans MS" pitchFamily="66" charset="0"/>
                <a:cs typeface="Arial" pitchFamily="34" charset="0"/>
              </a:rPr>
              <a:t> </a:t>
            </a:r>
            <a:r>
              <a:rPr lang="en-US" sz="3500" dirty="0" err="1" smtClean="0">
                <a:latin typeface="Comic Sans MS" pitchFamily="66" charset="0"/>
                <a:cs typeface="Arial" pitchFamily="34" charset="0"/>
              </a:rPr>
              <a:t>sosial</a:t>
            </a:r>
            <a:r>
              <a:rPr lang="en-US" sz="3500" dirty="0" smtClean="0">
                <a:latin typeface="Comic Sans MS" pitchFamily="66" charset="0"/>
                <a:cs typeface="Arial" pitchFamily="34" charset="0"/>
              </a:rPr>
              <a:t> </a:t>
            </a:r>
            <a:r>
              <a:rPr lang="en-US" sz="3500" dirty="0" err="1" smtClean="0">
                <a:latin typeface="Comic Sans MS" pitchFamily="66" charset="0"/>
                <a:cs typeface="Arial" pitchFamily="34" charset="0"/>
              </a:rPr>
              <a:t>dan</a:t>
            </a:r>
            <a:r>
              <a:rPr lang="en-US" sz="3500" dirty="0" smtClean="0">
                <a:latin typeface="Comic Sans MS" pitchFamily="66" charset="0"/>
                <a:cs typeface="Arial" pitchFamily="34" charset="0"/>
              </a:rPr>
              <a:t> </a:t>
            </a:r>
            <a:r>
              <a:rPr lang="en-US" sz="3500" dirty="0" err="1" smtClean="0">
                <a:latin typeface="Comic Sans MS" pitchFamily="66" charset="0"/>
                <a:cs typeface="Arial" pitchFamily="34" charset="0"/>
              </a:rPr>
              <a:t>kepedulian</a:t>
            </a:r>
            <a:r>
              <a:rPr lang="en-US" sz="3500" dirty="0" smtClean="0">
                <a:latin typeface="Comic Sans MS" pitchFamily="66" charset="0"/>
                <a:cs typeface="Arial" pitchFamily="34" charset="0"/>
              </a:rPr>
              <a:t> yang </a:t>
            </a:r>
            <a:r>
              <a:rPr lang="en-US" sz="3500" dirty="0" err="1" smtClean="0">
                <a:latin typeface="Comic Sans MS" pitchFamily="66" charset="0"/>
                <a:cs typeface="Arial" pitchFamily="34" charset="0"/>
              </a:rPr>
              <a:t>tinggi</a:t>
            </a:r>
            <a:r>
              <a:rPr lang="en-US" sz="3500" dirty="0" smtClean="0">
                <a:latin typeface="Comic Sans MS" pitchFamily="66" charset="0"/>
                <a:cs typeface="Arial" pitchFamily="34" charset="0"/>
              </a:rPr>
              <a:t> </a:t>
            </a:r>
            <a:r>
              <a:rPr lang="en-US" sz="3500" dirty="0" err="1" smtClean="0">
                <a:latin typeface="Comic Sans MS" pitchFamily="66" charset="0"/>
                <a:cs typeface="Arial" pitchFamily="34" charset="0"/>
              </a:rPr>
              <a:t>terhadap</a:t>
            </a:r>
            <a:r>
              <a:rPr lang="en-US" sz="3500" dirty="0" smtClean="0">
                <a:latin typeface="Comic Sans MS" pitchFamily="66" charset="0"/>
                <a:cs typeface="Arial" pitchFamily="34" charset="0"/>
              </a:rPr>
              <a:t> </a:t>
            </a:r>
            <a:r>
              <a:rPr lang="en-US" sz="3500" dirty="0" err="1" smtClean="0">
                <a:latin typeface="Comic Sans MS" pitchFamily="66" charset="0"/>
                <a:cs typeface="Arial" pitchFamily="34" charset="0"/>
              </a:rPr>
              <a:t>masyarakat</a:t>
            </a:r>
            <a:r>
              <a:rPr lang="en-US" sz="3500" dirty="0" smtClean="0">
                <a:latin typeface="Comic Sans MS" pitchFamily="66" charset="0"/>
                <a:cs typeface="Arial" pitchFamily="34" charset="0"/>
              </a:rPr>
              <a:t> </a:t>
            </a:r>
            <a:r>
              <a:rPr lang="en-US" sz="3500" dirty="0" err="1" smtClean="0">
                <a:latin typeface="Comic Sans MS" pitchFamily="66" charset="0"/>
                <a:cs typeface="Arial" pitchFamily="34" charset="0"/>
              </a:rPr>
              <a:t>dan</a:t>
            </a:r>
            <a:r>
              <a:rPr lang="en-US" sz="3500" dirty="0" smtClean="0">
                <a:latin typeface="Comic Sans MS" pitchFamily="66" charset="0"/>
                <a:cs typeface="Arial" pitchFamily="34" charset="0"/>
              </a:rPr>
              <a:t> </a:t>
            </a:r>
            <a:r>
              <a:rPr lang="en-US" sz="3500" dirty="0" err="1" smtClean="0">
                <a:latin typeface="Comic Sans MS" pitchFamily="66" charset="0"/>
                <a:cs typeface="Arial" pitchFamily="34" charset="0"/>
              </a:rPr>
              <a:t>lingkungannya</a:t>
            </a:r>
            <a:endParaRPr lang="en-US" sz="3500" dirty="0" smtClean="0">
              <a:latin typeface="Comic Sans MS" pitchFamily="66" charset="0"/>
              <a:cs typeface="Arial" pitchFamily="34" charset="0"/>
            </a:endParaRPr>
          </a:p>
          <a:p>
            <a:pPr marL="520700" indent="-347663" eaLnBrk="1" fontAlgn="auto" hangingPunct="1">
              <a:lnSpc>
                <a:spcPct val="120000"/>
              </a:lnSpc>
              <a:spcAft>
                <a:spcPts val="0"/>
              </a:spcAft>
              <a:buFont typeface="Arial" pitchFamily="34" charset="0"/>
              <a:buChar char="•"/>
              <a:defRPr/>
            </a:pPr>
            <a:r>
              <a:rPr lang="en-US" sz="3500" dirty="0" err="1" smtClean="0">
                <a:latin typeface="Comic Sans MS" pitchFamily="66" charset="0"/>
                <a:cs typeface="Arial" pitchFamily="34" charset="0"/>
              </a:rPr>
              <a:t>Menghargai</a:t>
            </a:r>
            <a:r>
              <a:rPr lang="en-US" sz="3500" dirty="0" smtClean="0">
                <a:latin typeface="Comic Sans MS" pitchFamily="66" charset="0"/>
                <a:cs typeface="Arial" pitchFamily="34" charset="0"/>
              </a:rPr>
              <a:t> </a:t>
            </a:r>
            <a:r>
              <a:rPr lang="en-US" sz="3500" dirty="0" err="1" smtClean="0">
                <a:latin typeface="Comic Sans MS" pitchFamily="66" charset="0"/>
                <a:cs typeface="Arial" pitchFamily="34" charset="0"/>
              </a:rPr>
              <a:t>keanekaragaman</a:t>
            </a:r>
            <a:r>
              <a:rPr lang="en-US" sz="3500" dirty="0" smtClean="0">
                <a:latin typeface="Comic Sans MS" pitchFamily="66" charset="0"/>
                <a:cs typeface="Arial" pitchFamily="34" charset="0"/>
              </a:rPr>
              <a:t> </a:t>
            </a:r>
            <a:r>
              <a:rPr lang="en-US" sz="3500" dirty="0" err="1" smtClean="0">
                <a:latin typeface="Comic Sans MS" pitchFamily="66" charset="0"/>
                <a:cs typeface="Arial" pitchFamily="34" charset="0"/>
              </a:rPr>
              <a:t>budaya</a:t>
            </a:r>
            <a:r>
              <a:rPr lang="en-US" sz="3500" dirty="0" smtClean="0">
                <a:latin typeface="Comic Sans MS" pitchFamily="66" charset="0"/>
                <a:cs typeface="Arial" pitchFamily="34" charset="0"/>
              </a:rPr>
              <a:t>, </a:t>
            </a:r>
            <a:r>
              <a:rPr lang="en-US" sz="3500" dirty="0" err="1" smtClean="0">
                <a:latin typeface="Comic Sans MS" pitchFamily="66" charset="0"/>
                <a:cs typeface="Arial" pitchFamily="34" charset="0"/>
              </a:rPr>
              <a:t>pandangan</a:t>
            </a:r>
            <a:r>
              <a:rPr lang="en-US" sz="3500" dirty="0" smtClean="0">
                <a:latin typeface="Comic Sans MS" pitchFamily="66" charset="0"/>
                <a:cs typeface="Arial" pitchFamily="34" charset="0"/>
              </a:rPr>
              <a:t>, </a:t>
            </a:r>
            <a:r>
              <a:rPr lang="en-US" sz="3500" dirty="0" err="1" smtClean="0">
                <a:latin typeface="Comic Sans MS" pitchFamily="66" charset="0"/>
                <a:cs typeface="Arial" pitchFamily="34" charset="0"/>
              </a:rPr>
              <a:t>kepercayaan</a:t>
            </a:r>
            <a:r>
              <a:rPr lang="en-US" sz="3500" dirty="0" smtClean="0">
                <a:latin typeface="Comic Sans MS" pitchFamily="66" charset="0"/>
                <a:cs typeface="Arial" pitchFamily="34" charset="0"/>
              </a:rPr>
              <a:t>, </a:t>
            </a:r>
            <a:r>
              <a:rPr lang="en-US" sz="3500" dirty="0" err="1" smtClean="0">
                <a:latin typeface="Comic Sans MS" pitchFamily="66" charset="0"/>
                <a:cs typeface="Arial" pitchFamily="34" charset="0"/>
              </a:rPr>
              <a:t>dan</a:t>
            </a:r>
            <a:r>
              <a:rPr lang="en-US" sz="3500" dirty="0" smtClean="0">
                <a:latin typeface="Comic Sans MS" pitchFamily="66" charset="0"/>
                <a:cs typeface="Arial" pitchFamily="34" charset="0"/>
              </a:rPr>
              <a:t> agama </a:t>
            </a:r>
            <a:r>
              <a:rPr lang="en-US" sz="3500" dirty="0" err="1" smtClean="0">
                <a:latin typeface="Comic Sans MS" pitchFamily="66" charset="0"/>
                <a:cs typeface="Arial" pitchFamily="34" charset="0"/>
              </a:rPr>
              <a:t>serta</a:t>
            </a:r>
            <a:r>
              <a:rPr lang="en-US" sz="3500" dirty="0" smtClean="0">
                <a:latin typeface="Comic Sans MS" pitchFamily="66" charset="0"/>
                <a:cs typeface="Arial" pitchFamily="34" charset="0"/>
              </a:rPr>
              <a:t> </a:t>
            </a:r>
            <a:r>
              <a:rPr lang="en-US" sz="3500" dirty="0" err="1" smtClean="0">
                <a:latin typeface="Comic Sans MS" pitchFamily="66" charset="0"/>
                <a:cs typeface="Arial" pitchFamily="34" charset="0"/>
              </a:rPr>
              <a:t>pendapat</a:t>
            </a:r>
            <a:r>
              <a:rPr lang="en-US" sz="3500" dirty="0" smtClean="0">
                <a:latin typeface="Comic Sans MS" pitchFamily="66" charset="0"/>
                <a:cs typeface="Arial" pitchFamily="34" charset="0"/>
              </a:rPr>
              <a:t>/</a:t>
            </a:r>
            <a:r>
              <a:rPr lang="en-US" sz="3500" dirty="0" err="1" smtClean="0">
                <a:latin typeface="Comic Sans MS" pitchFamily="66" charset="0"/>
                <a:cs typeface="Arial" pitchFamily="34" charset="0"/>
              </a:rPr>
              <a:t>temuan</a:t>
            </a:r>
            <a:r>
              <a:rPr lang="en-US" sz="3500" dirty="0" smtClean="0">
                <a:latin typeface="Comic Sans MS" pitchFamily="66" charset="0"/>
                <a:cs typeface="Arial" pitchFamily="34" charset="0"/>
              </a:rPr>
              <a:t> </a:t>
            </a:r>
            <a:r>
              <a:rPr lang="en-US" sz="3500" dirty="0" err="1" smtClean="0">
                <a:latin typeface="Comic Sans MS" pitchFamily="66" charset="0"/>
                <a:cs typeface="Arial" pitchFamily="34" charset="0"/>
              </a:rPr>
              <a:t>orisinal</a:t>
            </a:r>
            <a:r>
              <a:rPr lang="en-US" sz="3500" dirty="0" smtClean="0">
                <a:latin typeface="Comic Sans MS" pitchFamily="66" charset="0"/>
                <a:cs typeface="Arial" pitchFamily="34" charset="0"/>
              </a:rPr>
              <a:t> </a:t>
            </a:r>
            <a:r>
              <a:rPr lang="en-US" sz="3500" dirty="0" err="1" smtClean="0">
                <a:latin typeface="Comic Sans MS" pitchFamily="66" charset="0"/>
                <a:cs typeface="Arial" pitchFamily="34" charset="0"/>
              </a:rPr>
              <a:t>orang</a:t>
            </a:r>
            <a:r>
              <a:rPr lang="en-US" sz="3500" dirty="0" smtClean="0">
                <a:latin typeface="Comic Sans MS" pitchFamily="66" charset="0"/>
                <a:cs typeface="Arial" pitchFamily="34" charset="0"/>
              </a:rPr>
              <a:t> lain</a:t>
            </a:r>
          </a:p>
          <a:p>
            <a:pPr marL="520700" indent="-347663" eaLnBrk="1" fontAlgn="auto" hangingPunct="1">
              <a:lnSpc>
                <a:spcPct val="120000"/>
              </a:lnSpc>
              <a:spcAft>
                <a:spcPts val="0"/>
              </a:spcAft>
              <a:buFont typeface="Arial" pitchFamily="34" charset="0"/>
              <a:buChar char="•"/>
              <a:defRPr/>
            </a:pPr>
            <a:r>
              <a:rPr lang="en-US" sz="3500" dirty="0" err="1" smtClean="0">
                <a:latin typeface="Comic Sans MS" pitchFamily="66" charset="0"/>
                <a:cs typeface="Arial" pitchFamily="34" charset="0"/>
              </a:rPr>
              <a:t>Menjunjung</a:t>
            </a:r>
            <a:r>
              <a:rPr lang="en-US" sz="3500" dirty="0" smtClean="0">
                <a:latin typeface="Comic Sans MS" pitchFamily="66" charset="0"/>
                <a:cs typeface="Arial" pitchFamily="34" charset="0"/>
              </a:rPr>
              <a:t> </a:t>
            </a:r>
            <a:r>
              <a:rPr lang="en-US" sz="3500" dirty="0" err="1" smtClean="0">
                <a:latin typeface="Comic Sans MS" pitchFamily="66" charset="0"/>
                <a:cs typeface="Arial" pitchFamily="34" charset="0"/>
              </a:rPr>
              <a:t>tinggi</a:t>
            </a:r>
            <a:r>
              <a:rPr lang="en-US" sz="3500" dirty="0" smtClean="0">
                <a:latin typeface="Comic Sans MS" pitchFamily="66" charset="0"/>
                <a:cs typeface="Arial" pitchFamily="34" charset="0"/>
              </a:rPr>
              <a:t> </a:t>
            </a:r>
            <a:r>
              <a:rPr lang="en-US" sz="3500" dirty="0" err="1" smtClean="0">
                <a:latin typeface="Comic Sans MS" pitchFamily="66" charset="0"/>
                <a:cs typeface="Arial" pitchFamily="34" charset="0"/>
              </a:rPr>
              <a:t>penegakan</a:t>
            </a:r>
            <a:r>
              <a:rPr lang="en-US" sz="3500" dirty="0" smtClean="0">
                <a:latin typeface="Comic Sans MS" pitchFamily="66" charset="0"/>
                <a:cs typeface="Arial" pitchFamily="34" charset="0"/>
              </a:rPr>
              <a:t> </a:t>
            </a:r>
            <a:r>
              <a:rPr lang="en-US" sz="3500" dirty="0" err="1" smtClean="0">
                <a:latin typeface="Comic Sans MS" pitchFamily="66" charset="0"/>
                <a:cs typeface="Arial" pitchFamily="34" charset="0"/>
              </a:rPr>
              <a:t>hukum</a:t>
            </a:r>
            <a:r>
              <a:rPr lang="en-US" sz="3500" dirty="0" smtClean="0">
                <a:latin typeface="Comic Sans MS" pitchFamily="66" charset="0"/>
                <a:cs typeface="Arial" pitchFamily="34" charset="0"/>
              </a:rPr>
              <a:t> </a:t>
            </a:r>
            <a:r>
              <a:rPr lang="en-US" sz="3500" dirty="0" err="1" smtClean="0">
                <a:latin typeface="Comic Sans MS" pitchFamily="66" charset="0"/>
                <a:cs typeface="Arial" pitchFamily="34" charset="0"/>
              </a:rPr>
              <a:t>serta</a:t>
            </a:r>
            <a:r>
              <a:rPr lang="en-US" sz="3500" dirty="0" smtClean="0">
                <a:latin typeface="Comic Sans MS" pitchFamily="66" charset="0"/>
                <a:cs typeface="Arial" pitchFamily="34" charset="0"/>
              </a:rPr>
              <a:t> </a:t>
            </a:r>
            <a:r>
              <a:rPr lang="en-US" sz="3500" dirty="0" err="1" smtClean="0">
                <a:latin typeface="Comic Sans MS" pitchFamily="66" charset="0"/>
                <a:cs typeface="Arial" pitchFamily="34" charset="0"/>
              </a:rPr>
              <a:t>memiliki</a:t>
            </a:r>
            <a:r>
              <a:rPr lang="en-US" sz="3500" dirty="0" smtClean="0">
                <a:latin typeface="Comic Sans MS" pitchFamily="66" charset="0"/>
                <a:cs typeface="Arial" pitchFamily="34" charset="0"/>
              </a:rPr>
              <a:t> </a:t>
            </a:r>
            <a:r>
              <a:rPr lang="en-US" sz="3500" dirty="0" err="1" smtClean="0">
                <a:latin typeface="Comic Sans MS" pitchFamily="66" charset="0"/>
                <a:cs typeface="Arial" pitchFamily="34" charset="0"/>
              </a:rPr>
              <a:t>semangat</a:t>
            </a:r>
            <a:r>
              <a:rPr lang="en-US" sz="3500" dirty="0" smtClean="0">
                <a:latin typeface="Comic Sans MS" pitchFamily="66" charset="0"/>
                <a:cs typeface="Arial" pitchFamily="34" charset="0"/>
              </a:rPr>
              <a:t> </a:t>
            </a:r>
            <a:r>
              <a:rPr lang="en-US" sz="3500" dirty="0" err="1" smtClean="0">
                <a:latin typeface="Comic Sans MS" pitchFamily="66" charset="0"/>
                <a:cs typeface="Arial" pitchFamily="34" charset="0"/>
              </a:rPr>
              <a:t>untuk</a:t>
            </a:r>
            <a:r>
              <a:rPr lang="en-US" sz="3500" dirty="0" smtClean="0">
                <a:latin typeface="Comic Sans MS" pitchFamily="66" charset="0"/>
                <a:cs typeface="Arial" pitchFamily="34" charset="0"/>
              </a:rPr>
              <a:t> </a:t>
            </a:r>
            <a:r>
              <a:rPr lang="en-US" sz="3500" dirty="0" err="1" smtClean="0">
                <a:latin typeface="Comic Sans MS" pitchFamily="66" charset="0"/>
                <a:cs typeface="Arial" pitchFamily="34" charset="0"/>
              </a:rPr>
              <a:t>mendahulukan</a:t>
            </a:r>
            <a:r>
              <a:rPr lang="en-US" sz="3500" dirty="0" smtClean="0">
                <a:latin typeface="Comic Sans MS" pitchFamily="66" charset="0"/>
                <a:cs typeface="Arial" pitchFamily="34" charset="0"/>
              </a:rPr>
              <a:t> </a:t>
            </a:r>
            <a:r>
              <a:rPr lang="en-US" sz="3500" dirty="0" err="1" smtClean="0">
                <a:latin typeface="Comic Sans MS" pitchFamily="66" charset="0"/>
                <a:cs typeface="Arial" pitchFamily="34" charset="0"/>
              </a:rPr>
              <a:t>kepentingan</a:t>
            </a:r>
            <a:r>
              <a:rPr lang="en-US" sz="3500" dirty="0" smtClean="0">
                <a:latin typeface="Comic Sans MS" pitchFamily="66" charset="0"/>
                <a:cs typeface="Arial" pitchFamily="34" charset="0"/>
              </a:rPr>
              <a:t> </a:t>
            </a:r>
            <a:r>
              <a:rPr lang="en-US" sz="3500" dirty="0" err="1" smtClean="0">
                <a:latin typeface="Comic Sans MS" pitchFamily="66" charset="0"/>
                <a:cs typeface="Arial" pitchFamily="34" charset="0"/>
              </a:rPr>
              <a:t>bangsa</a:t>
            </a:r>
            <a:r>
              <a:rPr lang="en-US" sz="3500" dirty="0" smtClean="0">
                <a:latin typeface="Comic Sans MS" pitchFamily="66" charset="0"/>
                <a:cs typeface="Arial" pitchFamily="34" charset="0"/>
              </a:rPr>
              <a:t> </a:t>
            </a:r>
            <a:r>
              <a:rPr lang="en-US" sz="3500" dirty="0" err="1" smtClean="0">
                <a:latin typeface="Comic Sans MS" pitchFamily="66" charset="0"/>
                <a:cs typeface="Arial" pitchFamily="34" charset="0"/>
              </a:rPr>
              <a:t>serta</a:t>
            </a:r>
            <a:r>
              <a:rPr lang="en-US" sz="3500" dirty="0" smtClean="0">
                <a:latin typeface="Comic Sans MS" pitchFamily="66" charset="0"/>
                <a:cs typeface="Arial" pitchFamily="34" charset="0"/>
              </a:rPr>
              <a:t> </a:t>
            </a:r>
            <a:r>
              <a:rPr lang="en-US" sz="3500" dirty="0" err="1" smtClean="0">
                <a:latin typeface="Comic Sans MS" pitchFamily="66" charset="0"/>
                <a:cs typeface="Arial" pitchFamily="34" charset="0"/>
              </a:rPr>
              <a:t>masyarakat</a:t>
            </a:r>
            <a:r>
              <a:rPr lang="en-US" sz="3500" dirty="0" smtClean="0">
                <a:latin typeface="Comic Sans MS" pitchFamily="66" charset="0"/>
                <a:cs typeface="Arial" pitchFamily="34" charset="0"/>
              </a:rPr>
              <a:t> </a:t>
            </a:r>
            <a:r>
              <a:rPr lang="en-US" sz="3500" dirty="0" err="1" smtClean="0">
                <a:latin typeface="Comic Sans MS" pitchFamily="66" charset="0"/>
                <a:cs typeface="Arial" pitchFamily="34" charset="0"/>
              </a:rPr>
              <a:t>luas</a:t>
            </a:r>
            <a:r>
              <a:rPr lang="en-US" sz="3500" dirty="0" smtClean="0">
                <a:latin typeface="Comic Sans MS" pitchFamily="66" charset="0"/>
                <a:cs typeface="Arial" pitchFamily="34" charset="0"/>
              </a:rPr>
              <a:t>.</a:t>
            </a: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nvGraphicFramePr>
        <p:xfrm>
          <a:off x="152400" y="173038"/>
          <a:ext cx="8763000" cy="6380099"/>
        </p:xfrm>
        <a:graphic>
          <a:graphicData uri="http://schemas.openxmlformats.org/drawingml/2006/table">
            <a:tbl>
              <a:tblPr/>
              <a:tblGrid>
                <a:gridCol w="8763000"/>
              </a:tblGrid>
              <a:tr h="865592">
                <a:tc>
                  <a:txBody>
                    <a:bodyPr/>
                    <a:lstStyle/>
                    <a:p>
                      <a:pPr marL="236538" marR="0" indent="0" algn="l" defTabSz="914400" rtl="0" eaLnBrk="1" fontAlgn="auto" latinLnBrk="0" hangingPunct="1">
                        <a:lnSpc>
                          <a:spcPct val="115000"/>
                        </a:lnSpc>
                        <a:spcBef>
                          <a:spcPts val="0"/>
                        </a:spcBef>
                        <a:spcAft>
                          <a:spcPts val="1000"/>
                        </a:spcAft>
                        <a:buClrTx/>
                        <a:buSzTx/>
                        <a:buFontTx/>
                        <a:buNone/>
                        <a:tabLst>
                          <a:tab pos="1786255" algn="l"/>
                        </a:tabLst>
                        <a:defRPr/>
                      </a:pPr>
                      <a:r>
                        <a:rPr lang="en-US" sz="2800" b="1" dirty="0" smtClean="0">
                          <a:solidFill>
                            <a:srgbClr val="39381C"/>
                          </a:solidFill>
                          <a:effectLst>
                            <a:outerShdw blurRad="38100" dist="38100" dir="2700000" algn="tl">
                              <a:srgbClr val="000000">
                                <a:alpha val="43137"/>
                              </a:srgbClr>
                            </a:outerShdw>
                          </a:effectLst>
                          <a:latin typeface="Arial Narrow" pitchFamily="34" charset="0"/>
                          <a:ea typeface="Calibri"/>
                          <a:cs typeface="Arial" pitchFamily="34" charset="0"/>
                        </a:rPr>
                        <a:t>LEVEL</a:t>
                      </a:r>
                      <a:r>
                        <a:rPr lang="en-US" sz="2800" b="1" baseline="0" dirty="0" smtClean="0">
                          <a:solidFill>
                            <a:srgbClr val="39381C"/>
                          </a:solidFill>
                          <a:effectLst>
                            <a:outerShdw blurRad="38100" dist="38100" dir="2700000" algn="tl">
                              <a:srgbClr val="000000">
                                <a:alpha val="43137"/>
                              </a:srgbClr>
                            </a:outerShdw>
                          </a:effectLst>
                          <a:latin typeface="Arial Narrow" pitchFamily="34" charset="0"/>
                          <a:ea typeface="Calibri"/>
                          <a:cs typeface="Arial" pitchFamily="34" charset="0"/>
                        </a:rPr>
                        <a:t> 6</a:t>
                      </a:r>
                      <a:r>
                        <a:rPr lang="en-US" sz="2800" b="1" baseline="0" dirty="0" smtClean="0">
                          <a:solidFill>
                            <a:schemeClr val="bg1"/>
                          </a:solidFill>
                          <a:effectLst>
                            <a:outerShdw blurRad="38100" dist="38100" dir="2700000" algn="tl">
                              <a:srgbClr val="000000">
                                <a:alpha val="43137"/>
                              </a:srgbClr>
                            </a:outerShdw>
                          </a:effectLst>
                          <a:latin typeface="Arial Narrow" pitchFamily="34" charset="0"/>
                          <a:ea typeface="Calibri"/>
                          <a:cs typeface="Arial" pitchFamily="34" charset="0"/>
                        </a:rPr>
                        <a:t> (SARJANA/DIPLOMA-4)                                            </a:t>
                      </a:r>
                      <a:endParaRPr lang="en-US" sz="2800" b="1" dirty="0">
                        <a:solidFill>
                          <a:schemeClr val="bg1"/>
                        </a:solidFill>
                        <a:effectLst>
                          <a:outerShdw blurRad="38100" dist="38100" dir="2700000" algn="tl">
                            <a:srgbClr val="000000">
                              <a:alpha val="43137"/>
                            </a:srgbClr>
                          </a:outerShdw>
                        </a:effectLst>
                        <a:latin typeface="Arial Narrow" pitchFamily="34" charset="0"/>
                        <a:ea typeface="Calibri"/>
                        <a:cs typeface="Arial" pitchFamily="34" charset="0"/>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bg2">
                        <a:lumMod val="75000"/>
                      </a:schemeClr>
                    </a:solidFill>
                  </a:tcPr>
                </a:tc>
              </a:tr>
              <a:tr h="1359110">
                <a:tc>
                  <a:txBody>
                    <a:bodyPr/>
                    <a:lstStyle/>
                    <a:p>
                      <a:pPr marL="457200" indent="-220663" algn="l">
                        <a:lnSpc>
                          <a:spcPct val="115000"/>
                        </a:lnSpc>
                        <a:spcAft>
                          <a:spcPts val="1000"/>
                        </a:spcAft>
                        <a:buFont typeface="Arial" pitchFamily="34" charset="0"/>
                        <a:buChar char="•"/>
                        <a:tabLst>
                          <a:tab pos="1786255" algn="l"/>
                        </a:tabLst>
                      </a:pPr>
                      <a:r>
                        <a:rPr lang="en-US" sz="2400" b="1" dirty="0" err="1">
                          <a:solidFill>
                            <a:srgbClr val="000000"/>
                          </a:solidFill>
                          <a:latin typeface="Arial Narrow" pitchFamily="34" charset="0"/>
                          <a:ea typeface="Calibri"/>
                          <a:cs typeface="Arial" pitchFamily="34" charset="0"/>
                        </a:rPr>
                        <a:t>Mampu</a:t>
                      </a:r>
                      <a:r>
                        <a:rPr lang="en-US" sz="2400" b="1" dirty="0">
                          <a:solidFill>
                            <a:srgbClr val="000000"/>
                          </a:solidFill>
                          <a:latin typeface="Arial Narrow" pitchFamily="34" charset="0"/>
                          <a:ea typeface="Calibri"/>
                          <a:cs typeface="Arial" pitchFamily="34" charset="0"/>
                        </a:rPr>
                        <a:t>  </a:t>
                      </a:r>
                      <a:r>
                        <a:rPr lang="en-US" sz="2400" b="1" dirty="0" err="1" smtClean="0">
                          <a:solidFill>
                            <a:srgbClr val="000000"/>
                          </a:solidFill>
                          <a:latin typeface="Arial Narrow" pitchFamily="34" charset="0"/>
                          <a:ea typeface="Calibri"/>
                          <a:cs typeface="Arial" pitchFamily="34" charset="0"/>
                        </a:rPr>
                        <a:t>mengaplikasikan</a:t>
                      </a:r>
                      <a:r>
                        <a:rPr lang="en-US" sz="2400" b="1" dirty="0" smtClean="0">
                          <a:solidFill>
                            <a:srgbClr val="000000"/>
                          </a:solidFill>
                          <a:latin typeface="Arial Narrow" pitchFamily="34" charset="0"/>
                          <a:ea typeface="Calibri"/>
                          <a:cs typeface="Arial" pitchFamily="34" charset="0"/>
                        </a:rPr>
                        <a:t> </a:t>
                      </a:r>
                      <a:r>
                        <a:rPr lang="en-US" sz="2400" b="1" dirty="0" err="1" smtClean="0">
                          <a:solidFill>
                            <a:srgbClr val="000000"/>
                          </a:solidFill>
                          <a:latin typeface="Arial Narrow" pitchFamily="34" charset="0"/>
                          <a:ea typeface="Calibri"/>
                          <a:cs typeface="Arial" pitchFamily="34" charset="0"/>
                        </a:rPr>
                        <a:t>bidang</a:t>
                      </a:r>
                      <a:r>
                        <a:rPr lang="en-US" sz="2400" b="1" dirty="0" smtClean="0">
                          <a:solidFill>
                            <a:srgbClr val="000000"/>
                          </a:solidFill>
                          <a:latin typeface="Arial Narrow" pitchFamily="34" charset="0"/>
                          <a:ea typeface="Calibri"/>
                          <a:cs typeface="Arial" pitchFamily="34" charset="0"/>
                        </a:rPr>
                        <a:t> </a:t>
                      </a:r>
                      <a:r>
                        <a:rPr lang="en-US" sz="2400" b="1" dirty="0" err="1" smtClean="0">
                          <a:solidFill>
                            <a:srgbClr val="000000"/>
                          </a:solidFill>
                          <a:latin typeface="Arial Narrow" pitchFamily="34" charset="0"/>
                          <a:ea typeface="Calibri"/>
                          <a:cs typeface="Arial" pitchFamily="34" charset="0"/>
                        </a:rPr>
                        <a:t>keahliannya</a:t>
                      </a:r>
                      <a:r>
                        <a:rPr lang="en-US" sz="2400" b="1" baseline="0" dirty="0" smtClean="0">
                          <a:solidFill>
                            <a:srgbClr val="000000"/>
                          </a:solidFill>
                          <a:latin typeface="Arial Narrow" pitchFamily="34" charset="0"/>
                          <a:ea typeface="Calibri"/>
                          <a:cs typeface="Arial" pitchFamily="34" charset="0"/>
                        </a:rPr>
                        <a:t> </a:t>
                      </a:r>
                      <a:r>
                        <a:rPr lang="en-US" sz="2400" b="1" baseline="0" dirty="0" err="1" smtClean="0">
                          <a:solidFill>
                            <a:srgbClr val="000000"/>
                          </a:solidFill>
                          <a:latin typeface="Arial Narrow" pitchFamily="34" charset="0"/>
                          <a:ea typeface="Calibri"/>
                          <a:cs typeface="Arial" pitchFamily="34" charset="0"/>
                        </a:rPr>
                        <a:t>dan</a:t>
                      </a:r>
                      <a:r>
                        <a:rPr lang="en-US" sz="2400" b="1" dirty="0" smtClean="0">
                          <a:solidFill>
                            <a:srgbClr val="000000"/>
                          </a:solidFill>
                          <a:latin typeface="Arial Narrow" pitchFamily="34" charset="0"/>
                          <a:ea typeface="Calibri"/>
                          <a:cs typeface="Arial" pitchFamily="34" charset="0"/>
                        </a:rPr>
                        <a:t> </a:t>
                      </a:r>
                      <a:r>
                        <a:rPr lang="en-US" sz="2400" b="1" dirty="0" err="1" smtClean="0">
                          <a:solidFill>
                            <a:srgbClr val="000000"/>
                          </a:solidFill>
                          <a:latin typeface="Arial Narrow" pitchFamily="34" charset="0"/>
                          <a:ea typeface="Calibri"/>
                          <a:cs typeface="Arial" pitchFamily="34" charset="0"/>
                        </a:rPr>
                        <a:t>memanfaatkan</a:t>
                      </a:r>
                      <a:r>
                        <a:rPr lang="en-US" sz="2400" b="1" dirty="0" smtClean="0">
                          <a:solidFill>
                            <a:srgbClr val="000000"/>
                          </a:solidFill>
                          <a:latin typeface="Arial Narrow" pitchFamily="34" charset="0"/>
                          <a:ea typeface="Calibri"/>
                          <a:cs typeface="Arial" pitchFamily="34" charset="0"/>
                        </a:rPr>
                        <a:t> </a:t>
                      </a:r>
                      <a:r>
                        <a:rPr lang="en-US" sz="2400" b="1" dirty="0" err="1" smtClean="0">
                          <a:solidFill>
                            <a:srgbClr val="000000"/>
                          </a:solidFill>
                          <a:latin typeface="Arial Narrow" pitchFamily="34" charset="0"/>
                          <a:ea typeface="Calibri"/>
                          <a:cs typeface="Arial" pitchFamily="34" charset="0"/>
                        </a:rPr>
                        <a:t>IPTEKS</a:t>
                      </a:r>
                      <a:r>
                        <a:rPr lang="en-US" sz="2400" b="1" dirty="0" smtClean="0">
                          <a:solidFill>
                            <a:srgbClr val="000000"/>
                          </a:solidFill>
                          <a:latin typeface="Arial Narrow" pitchFamily="34" charset="0"/>
                          <a:ea typeface="Calibri"/>
                          <a:cs typeface="Arial" pitchFamily="34" charset="0"/>
                        </a:rPr>
                        <a:t> </a:t>
                      </a:r>
                      <a:r>
                        <a:rPr lang="en-US" sz="2400" b="1" dirty="0" err="1" smtClean="0">
                          <a:solidFill>
                            <a:srgbClr val="000000"/>
                          </a:solidFill>
                          <a:latin typeface="Arial Narrow" pitchFamily="34" charset="0"/>
                          <a:ea typeface="Calibri"/>
                          <a:cs typeface="Arial" pitchFamily="34" charset="0"/>
                        </a:rPr>
                        <a:t>pada</a:t>
                      </a:r>
                      <a:r>
                        <a:rPr lang="en-US" sz="2400" b="1" dirty="0" smtClean="0">
                          <a:solidFill>
                            <a:srgbClr val="000000"/>
                          </a:solidFill>
                          <a:latin typeface="Arial Narrow" pitchFamily="34" charset="0"/>
                          <a:ea typeface="Calibri"/>
                          <a:cs typeface="Arial" pitchFamily="34" charset="0"/>
                        </a:rPr>
                        <a:t> </a:t>
                      </a:r>
                      <a:r>
                        <a:rPr lang="en-US" sz="2400" b="1" dirty="0" err="1" smtClean="0">
                          <a:solidFill>
                            <a:srgbClr val="000000"/>
                          </a:solidFill>
                          <a:latin typeface="Arial Narrow" pitchFamily="34" charset="0"/>
                          <a:ea typeface="Calibri"/>
                          <a:cs typeface="Arial" pitchFamily="34" charset="0"/>
                        </a:rPr>
                        <a:t>bidangnya</a:t>
                      </a:r>
                      <a:r>
                        <a:rPr lang="en-US" sz="2400" b="1" dirty="0" smtClean="0">
                          <a:solidFill>
                            <a:srgbClr val="000000"/>
                          </a:solidFill>
                          <a:latin typeface="Arial Narrow" pitchFamily="34" charset="0"/>
                          <a:ea typeface="Calibri"/>
                          <a:cs typeface="Arial" pitchFamily="34" charset="0"/>
                        </a:rPr>
                        <a:t> </a:t>
                      </a:r>
                      <a:r>
                        <a:rPr lang="en-US" sz="2400" b="1" dirty="0" err="1">
                          <a:solidFill>
                            <a:srgbClr val="000000"/>
                          </a:solidFill>
                          <a:latin typeface="Arial Narrow" pitchFamily="34" charset="0"/>
                          <a:ea typeface="Calibri"/>
                          <a:cs typeface="Arial" pitchFamily="34" charset="0"/>
                        </a:rPr>
                        <a:t>dalam</a:t>
                      </a:r>
                      <a:r>
                        <a:rPr lang="en-US" sz="2400" b="1" dirty="0">
                          <a:solidFill>
                            <a:srgbClr val="000000"/>
                          </a:solidFill>
                          <a:latin typeface="Arial Narrow" pitchFamily="34" charset="0"/>
                          <a:ea typeface="Calibri"/>
                          <a:cs typeface="Arial" pitchFamily="34" charset="0"/>
                        </a:rPr>
                        <a:t> </a:t>
                      </a:r>
                      <a:r>
                        <a:rPr lang="en-US" sz="2400" b="1" dirty="0" err="1">
                          <a:solidFill>
                            <a:srgbClr val="000000"/>
                          </a:solidFill>
                          <a:latin typeface="Arial Narrow" pitchFamily="34" charset="0"/>
                          <a:ea typeface="Calibri"/>
                          <a:cs typeface="Arial" pitchFamily="34" charset="0"/>
                        </a:rPr>
                        <a:t>penyelesaian</a:t>
                      </a:r>
                      <a:r>
                        <a:rPr lang="en-US" sz="2400" b="1" dirty="0">
                          <a:solidFill>
                            <a:srgbClr val="000000"/>
                          </a:solidFill>
                          <a:latin typeface="Arial Narrow" pitchFamily="34" charset="0"/>
                          <a:ea typeface="Calibri"/>
                          <a:cs typeface="Arial" pitchFamily="34" charset="0"/>
                        </a:rPr>
                        <a:t> </a:t>
                      </a:r>
                      <a:r>
                        <a:rPr lang="en-US" sz="2400" b="1" dirty="0" err="1" smtClean="0">
                          <a:solidFill>
                            <a:srgbClr val="000000"/>
                          </a:solidFill>
                          <a:latin typeface="Arial Narrow" pitchFamily="34" charset="0"/>
                          <a:ea typeface="Calibri"/>
                          <a:cs typeface="Arial" pitchFamily="34" charset="0"/>
                        </a:rPr>
                        <a:t>masalah</a:t>
                      </a:r>
                      <a:r>
                        <a:rPr lang="en-US" sz="2400" b="1" dirty="0" smtClean="0">
                          <a:solidFill>
                            <a:srgbClr val="000000"/>
                          </a:solidFill>
                          <a:latin typeface="Arial Narrow" pitchFamily="34" charset="0"/>
                          <a:ea typeface="Calibri"/>
                          <a:cs typeface="Arial" pitchFamily="34" charset="0"/>
                        </a:rPr>
                        <a:t> </a:t>
                      </a:r>
                      <a:r>
                        <a:rPr lang="en-US" sz="2400" b="1" dirty="0" err="1" smtClean="0">
                          <a:solidFill>
                            <a:srgbClr val="000000"/>
                          </a:solidFill>
                          <a:latin typeface="Arial Narrow" pitchFamily="34" charset="0"/>
                          <a:ea typeface="Calibri"/>
                          <a:cs typeface="Arial" pitchFamily="34" charset="0"/>
                        </a:rPr>
                        <a:t>serta</a:t>
                      </a:r>
                      <a:r>
                        <a:rPr lang="en-US" sz="2400" b="1" dirty="0" smtClean="0">
                          <a:solidFill>
                            <a:srgbClr val="000000"/>
                          </a:solidFill>
                          <a:latin typeface="Arial Narrow" pitchFamily="34" charset="0"/>
                          <a:ea typeface="Calibri"/>
                          <a:cs typeface="Arial" pitchFamily="34" charset="0"/>
                        </a:rPr>
                        <a:t> </a:t>
                      </a:r>
                      <a:r>
                        <a:rPr lang="en-US" sz="2400" b="1" dirty="0" err="1" smtClean="0">
                          <a:solidFill>
                            <a:srgbClr val="000000"/>
                          </a:solidFill>
                          <a:latin typeface="Arial Narrow" pitchFamily="34" charset="0"/>
                          <a:ea typeface="Calibri"/>
                          <a:cs typeface="Arial" pitchFamily="34" charset="0"/>
                        </a:rPr>
                        <a:t>mampu</a:t>
                      </a:r>
                      <a:r>
                        <a:rPr lang="en-US" sz="2400" b="1" dirty="0" smtClean="0">
                          <a:solidFill>
                            <a:srgbClr val="000000"/>
                          </a:solidFill>
                          <a:latin typeface="Arial Narrow" pitchFamily="34" charset="0"/>
                          <a:ea typeface="Calibri"/>
                          <a:cs typeface="Arial" pitchFamily="34" charset="0"/>
                        </a:rPr>
                        <a:t> </a:t>
                      </a:r>
                      <a:r>
                        <a:rPr lang="en-US" sz="2400" b="1" dirty="0" err="1" smtClean="0">
                          <a:solidFill>
                            <a:srgbClr val="000000"/>
                          </a:solidFill>
                          <a:latin typeface="Arial Narrow" pitchFamily="34" charset="0"/>
                          <a:ea typeface="Calibri"/>
                          <a:cs typeface="Arial" pitchFamily="34" charset="0"/>
                        </a:rPr>
                        <a:t>beradaptasi</a:t>
                      </a:r>
                      <a:r>
                        <a:rPr lang="en-US" sz="2400" b="1" dirty="0" smtClean="0">
                          <a:solidFill>
                            <a:srgbClr val="000000"/>
                          </a:solidFill>
                          <a:latin typeface="Arial Narrow" pitchFamily="34" charset="0"/>
                          <a:ea typeface="Calibri"/>
                          <a:cs typeface="Arial" pitchFamily="34" charset="0"/>
                        </a:rPr>
                        <a:t> </a:t>
                      </a:r>
                      <a:r>
                        <a:rPr lang="en-US" sz="2400" b="1" dirty="0" err="1" smtClean="0">
                          <a:solidFill>
                            <a:srgbClr val="000000"/>
                          </a:solidFill>
                          <a:latin typeface="Arial Narrow" pitchFamily="34" charset="0"/>
                          <a:ea typeface="Calibri"/>
                          <a:cs typeface="Arial" pitchFamily="34" charset="0"/>
                        </a:rPr>
                        <a:t>terhadap</a:t>
                      </a:r>
                      <a:r>
                        <a:rPr lang="en-US" sz="2400" b="1" dirty="0" smtClean="0">
                          <a:solidFill>
                            <a:srgbClr val="000000"/>
                          </a:solidFill>
                          <a:latin typeface="Arial Narrow" pitchFamily="34" charset="0"/>
                          <a:ea typeface="Calibri"/>
                          <a:cs typeface="Arial" pitchFamily="34" charset="0"/>
                        </a:rPr>
                        <a:t> </a:t>
                      </a:r>
                      <a:r>
                        <a:rPr lang="en-US" sz="2400" b="1" dirty="0" err="1" smtClean="0">
                          <a:solidFill>
                            <a:srgbClr val="000000"/>
                          </a:solidFill>
                          <a:latin typeface="Arial Narrow" pitchFamily="34" charset="0"/>
                          <a:ea typeface="Calibri"/>
                          <a:cs typeface="Arial" pitchFamily="34" charset="0"/>
                        </a:rPr>
                        <a:t>situasi</a:t>
                      </a:r>
                      <a:r>
                        <a:rPr lang="en-US" sz="2400" b="1" dirty="0" smtClean="0">
                          <a:solidFill>
                            <a:srgbClr val="000000"/>
                          </a:solidFill>
                          <a:latin typeface="Arial Narrow" pitchFamily="34" charset="0"/>
                          <a:ea typeface="Calibri"/>
                          <a:cs typeface="Arial" pitchFamily="34" charset="0"/>
                        </a:rPr>
                        <a:t> yang </a:t>
                      </a:r>
                      <a:r>
                        <a:rPr lang="en-US" sz="2400" b="1" dirty="0" err="1" smtClean="0">
                          <a:solidFill>
                            <a:srgbClr val="000000"/>
                          </a:solidFill>
                          <a:latin typeface="Arial Narrow" pitchFamily="34" charset="0"/>
                          <a:ea typeface="Calibri"/>
                          <a:cs typeface="Arial" pitchFamily="34" charset="0"/>
                        </a:rPr>
                        <a:t>dihadapi</a:t>
                      </a:r>
                      <a:r>
                        <a:rPr lang="en-US" sz="2400" b="1" dirty="0" smtClean="0">
                          <a:solidFill>
                            <a:srgbClr val="000000"/>
                          </a:solidFill>
                          <a:latin typeface="Arial Narrow" pitchFamily="34" charset="0"/>
                          <a:ea typeface="Calibri"/>
                          <a:cs typeface="Arial" pitchFamily="34" charset="0"/>
                        </a:rPr>
                        <a:t>.</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8F9C3"/>
                    </a:solidFill>
                  </a:tcPr>
                </a:tc>
              </a:tr>
              <a:tr h="1358979">
                <a:tc>
                  <a:txBody>
                    <a:bodyPr/>
                    <a:lstStyle/>
                    <a:p>
                      <a:pPr marL="457200" indent="-220663" algn="l">
                        <a:lnSpc>
                          <a:spcPct val="115000"/>
                        </a:lnSpc>
                        <a:spcAft>
                          <a:spcPts val="1000"/>
                        </a:spcAft>
                        <a:buFont typeface="Arial" pitchFamily="34" charset="0"/>
                        <a:buChar char="•"/>
                        <a:tabLst>
                          <a:tab pos="1786255" algn="l"/>
                        </a:tabLst>
                      </a:pPr>
                      <a:r>
                        <a:rPr lang="en-US" sz="2400" dirty="0" err="1" smtClean="0">
                          <a:solidFill>
                            <a:schemeClr val="accent2">
                              <a:lumMod val="75000"/>
                            </a:schemeClr>
                          </a:solidFill>
                          <a:latin typeface="Arial Narrow" pitchFamily="34" charset="0"/>
                          <a:ea typeface="Calibri"/>
                          <a:cs typeface="Arial" pitchFamily="34" charset="0"/>
                        </a:rPr>
                        <a:t>Menguasai</a:t>
                      </a:r>
                      <a:r>
                        <a:rPr lang="en-US" sz="2400" dirty="0" smtClean="0">
                          <a:solidFill>
                            <a:schemeClr val="accent2">
                              <a:lumMod val="75000"/>
                            </a:schemeClr>
                          </a:solidFill>
                          <a:latin typeface="Arial Narrow" pitchFamily="34" charset="0"/>
                          <a:ea typeface="Calibri"/>
                          <a:cs typeface="Arial" pitchFamily="34" charset="0"/>
                        </a:rPr>
                        <a:t> </a:t>
                      </a:r>
                      <a:r>
                        <a:rPr lang="en-US" sz="2400" b="0" dirty="0" err="1">
                          <a:solidFill>
                            <a:schemeClr val="accent2">
                              <a:lumMod val="75000"/>
                            </a:schemeClr>
                          </a:solidFill>
                          <a:latin typeface="Arial Narrow" pitchFamily="34" charset="0"/>
                          <a:ea typeface="Calibri"/>
                          <a:cs typeface="Arial" pitchFamily="34" charset="0"/>
                        </a:rPr>
                        <a:t>konsep</a:t>
                      </a:r>
                      <a:r>
                        <a:rPr lang="en-US" sz="2400" b="0" dirty="0">
                          <a:solidFill>
                            <a:schemeClr val="accent2">
                              <a:lumMod val="75000"/>
                            </a:schemeClr>
                          </a:solidFill>
                          <a:latin typeface="Arial Narrow" pitchFamily="34" charset="0"/>
                          <a:ea typeface="Calibri"/>
                          <a:cs typeface="Arial" pitchFamily="34" charset="0"/>
                        </a:rPr>
                        <a:t> </a:t>
                      </a:r>
                      <a:r>
                        <a:rPr lang="en-US" sz="2400" b="0" dirty="0" err="1">
                          <a:solidFill>
                            <a:schemeClr val="accent2">
                              <a:lumMod val="75000"/>
                            </a:schemeClr>
                          </a:solidFill>
                          <a:latin typeface="Arial Narrow" pitchFamily="34" charset="0"/>
                          <a:ea typeface="Calibri"/>
                          <a:cs typeface="Arial" pitchFamily="34" charset="0"/>
                        </a:rPr>
                        <a:t>teoritis</a:t>
                      </a:r>
                      <a:r>
                        <a:rPr lang="en-US" sz="2400" b="0" dirty="0">
                          <a:solidFill>
                            <a:schemeClr val="accent2">
                              <a:lumMod val="75000"/>
                            </a:schemeClr>
                          </a:solidFill>
                          <a:latin typeface="Arial Narrow" pitchFamily="34" charset="0"/>
                          <a:ea typeface="Calibri"/>
                          <a:cs typeface="Arial" pitchFamily="34" charset="0"/>
                        </a:rPr>
                        <a:t> </a:t>
                      </a:r>
                      <a:r>
                        <a:rPr lang="en-US" sz="2400" b="0" dirty="0" err="1">
                          <a:solidFill>
                            <a:schemeClr val="accent2">
                              <a:lumMod val="75000"/>
                            </a:schemeClr>
                          </a:solidFill>
                          <a:latin typeface="Arial Narrow" pitchFamily="34" charset="0"/>
                          <a:ea typeface="Calibri"/>
                          <a:cs typeface="Arial" pitchFamily="34" charset="0"/>
                        </a:rPr>
                        <a:t>bidang</a:t>
                      </a:r>
                      <a:r>
                        <a:rPr lang="en-US" sz="2400" b="0" dirty="0">
                          <a:solidFill>
                            <a:schemeClr val="accent2">
                              <a:lumMod val="75000"/>
                            </a:schemeClr>
                          </a:solidFill>
                          <a:latin typeface="Arial Narrow" pitchFamily="34" charset="0"/>
                          <a:ea typeface="Calibri"/>
                          <a:cs typeface="Arial" pitchFamily="34" charset="0"/>
                        </a:rPr>
                        <a:t> </a:t>
                      </a:r>
                      <a:r>
                        <a:rPr lang="en-US" sz="2400" b="0" dirty="0" err="1">
                          <a:solidFill>
                            <a:schemeClr val="accent2">
                              <a:lumMod val="75000"/>
                            </a:schemeClr>
                          </a:solidFill>
                          <a:latin typeface="Arial Narrow" pitchFamily="34" charset="0"/>
                          <a:ea typeface="Calibri"/>
                          <a:cs typeface="Arial" pitchFamily="34" charset="0"/>
                        </a:rPr>
                        <a:t>pengetahuan</a:t>
                      </a:r>
                      <a:r>
                        <a:rPr lang="en-US" sz="2400" b="0" dirty="0">
                          <a:solidFill>
                            <a:schemeClr val="accent2">
                              <a:lumMod val="75000"/>
                            </a:schemeClr>
                          </a:solidFill>
                          <a:latin typeface="Arial Narrow" pitchFamily="34" charset="0"/>
                          <a:ea typeface="Calibri"/>
                          <a:cs typeface="Arial" pitchFamily="34" charset="0"/>
                        </a:rPr>
                        <a:t> </a:t>
                      </a:r>
                      <a:r>
                        <a:rPr lang="en-US" sz="2400" b="0" dirty="0" err="1" smtClean="0">
                          <a:solidFill>
                            <a:schemeClr val="accent2">
                              <a:lumMod val="75000"/>
                            </a:schemeClr>
                          </a:solidFill>
                          <a:latin typeface="Arial Narrow" pitchFamily="34" charset="0"/>
                          <a:ea typeface="Calibri"/>
                          <a:cs typeface="Arial" pitchFamily="34" charset="0"/>
                        </a:rPr>
                        <a:t>tertentu</a:t>
                      </a:r>
                      <a:r>
                        <a:rPr lang="en-US" sz="2400" b="0" baseline="0" dirty="0" smtClean="0">
                          <a:solidFill>
                            <a:schemeClr val="accent2">
                              <a:lumMod val="75000"/>
                            </a:schemeClr>
                          </a:solidFill>
                          <a:latin typeface="Arial Narrow" pitchFamily="34" charset="0"/>
                          <a:ea typeface="Calibri"/>
                          <a:cs typeface="Arial" pitchFamily="34" charset="0"/>
                        </a:rPr>
                        <a:t> </a:t>
                      </a:r>
                      <a:r>
                        <a:rPr lang="en-US" sz="2400" b="0" baseline="0" dirty="0" err="1" smtClean="0">
                          <a:solidFill>
                            <a:schemeClr val="accent2">
                              <a:lumMod val="75000"/>
                            </a:schemeClr>
                          </a:solidFill>
                          <a:latin typeface="Arial Narrow" pitchFamily="34" charset="0"/>
                          <a:ea typeface="Calibri"/>
                          <a:cs typeface="Arial" pitchFamily="34" charset="0"/>
                        </a:rPr>
                        <a:t>secara</a:t>
                      </a:r>
                      <a:r>
                        <a:rPr lang="en-US" sz="2400" b="0" baseline="0" dirty="0" smtClean="0">
                          <a:solidFill>
                            <a:schemeClr val="accent2">
                              <a:lumMod val="75000"/>
                            </a:schemeClr>
                          </a:solidFill>
                          <a:latin typeface="Arial Narrow" pitchFamily="34" charset="0"/>
                          <a:ea typeface="Calibri"/>
                          <a:cs typeface="Arial" pitchFamily="34" charset="0"/>
                        </a:rPr>
                        <a:t> </a:t>
                      </a:r>
                      <a:r>
                        <a:rPr lang="en-US" sz="2400" b="0" baseline="0" dirty="0" err="1" smtClean="0">
                          <a:solidFill>
                            <a:schemeClr val="accent2">
                              <a:lumMod val="75000"/>
                            </a:schemeClr>
                          </a:solidFill>
                          <a:latin typeface="Arial Narrow" pitchFamily="34" charset="0"/>
                          <a:ea typeface="Calibri"/>
                          <a:cs typeface="Arial" pitchFamily="34" charset="0"/>
                        </a:rPr>
                        <a:t>umum</a:t>
                      </a:r>
                      <a:r>
                        <a:rPr lang="en-US" sz="2400" b="0" dirty="0" smtClean="0">
                          <a:solidFill>
                            <a:schemeClr val="accent2">
                              <a:lumMod val="75000"/>
                            </a:schemeClr>
                          </a:solidFill>
                          <a:latin typeface="Arial Narrow" pitchFamily="34" charset="0"/>
                          <a:ea typeface="Calibri"/>
                          <a:cs typeface="Arial" pitchFamily="34" charset="0"/>
                        </a:rPr>
                        <a:t> </a:t>
                      </a:r>
                      <a:r>
                        <a:rPr lang="en-US" sz="2400" b="0" dirty="0" err="1">
                          <a:solidFill>
                            <a:schemeClr val="accent2">
                              <a:lumMod val="75000"/>
                            </a:schemeClr>
                          </a:solidFill>
                          <a:latin typeface="Arial Narrow" pitchFamily="34" charset="0"/>
                          <a:ea typeface="Calibri"/>
                          <a:cs typeface="Arial" pitchFamily="34" charset="0"/>
                        </a:rPr>
                        <a:t>dan</a:t>
                      </a:r>
                      <a:r>
                        <a:rPr lang="en-US" sz="2400" b="0" dirty="0">
                          <a:solidFill>
                            <a:schemeClr val="accent2">
                              <a:lumMod val="75000"/>
                            </a:schemeClr>
                          </a:solidFill>
                          <a:latin typeface="Arial Narrow" pitchFamily="34" charset="0"/>
                          <a:ea typeface="Calibri"/>
                          <a:cs typeface="Arial" pitchFamily="34" charset="0"/>
                        </a:rPr>
                        <a:t> </a:t>
                      </a:r>
                      <a:r>
                        <a:rPr lang="en-US" sz="2400" b="0" dirty="0" err="1" smtClean="0">
                          <a:solidFill>
                            <a:schemeClr val="accent2">
                              <a:lumMod val="75000"/>
                            </a:schemeClr>
                          </a:solidFill>
                          <a:latin typeface="Arial Narrow" pitchFamily="34" charset="0"/>
                          <a:ea typeface="Calibri"/>
                          <a:cs typeface="Arial" pitchFamily="34" charset="0"/>
                        </a:rPr>
                        <a:t>konsep</a:t>
                      </a:r>
                      <a:r>
                        <a:rPr lang="en-US" sz="2400" b="0" dirty="0" smtClean="0">
                          <a:solidFill>
                            <a:schemeClr val="accent2">
                              <a:lumMod val="75000"/>
                            </a:schemeClr>
                          </a:solidFill>
                          <a:latin typeface="Arial Narrow" pitchFamily="34" charset="0"/>
                          <a:ea typeface="Calibri"/>
                          <a:cs typeface="Arial" pitchFamily="34" charset="0"/>
                        </a:rPr>
                        <a:t> </a:t>
                      </a:r>
                      <a:r>
                        <a:rPr lang="en-US" sz="2400" b="0" dirty="0" err="1" smtClean="0">
                          <a:solidFill>
                            <a:schemeClr val="accent2">
                              <a:lumMod val="75000"/>
                            </a:schemeClr>
                          </a:solidFill>
                          <a:latin typeface="Arial Narrow" pitchFamily="34" charset="0"/>
                          <a:ea typeface="Calibri"/>
                          <a:cs typeface="Arial" pitchFamily="34" charset="0"/>
                        </a:rPr>
                        <a:t>teoritis</a:t>
                      </a:r>
                      <a:r>
                        <a:rPr lang="en-US" sz="2400" b="0" dirty="0" smtClean="0">
                          <a:solidFill>
                            <a:schemeClr val="accent2">
                              <a:lumMod val="75000"/>
                            </a:schemeClr>
                          </a:solidFill>
                          <a:latin typeface="Arial Narrow" pitchFamily="34" charset="0"/>
                          <a:ea typeface="Calibri"/>
                          <a:cs typeface="Arial" pitchFamily="34" charset="0"/>
                        </a:rPr>
                        <a:t> </a:t>
                      </a:r>
                      <a:r>
                        <a:rPr lang="en-US" sz="2400" b="0" dirty="0" err="1" smtClean="0">
                          <a:solidFill>
                            <a:schemeClr val="accent2">
                              <a:lumMod val="75000"/>
                            </a:schemeClr>
                          </a:solidFill>
                          <a:latin typeface="Arial Narrow" pitchFamily="34" charset="0"/>
                          <a:ea typeface="Calibri"/>
                          <a:cs typeface="Arial" pitchFamily="34" charset="0"/>
                        </a:rPr>
                        <a:t>bagian</a:t>
                      </a:r>
                      <a:r>
                        <a:rPr lang="en-US" sz="2400" b="0" dirty="0" smtClean="0">
                          <a:solidFill>
                            <a:schemeClr val="accent2">
                              <a:lumMod val="75000"/>
                            </a:schemeClr>
                          </a:solidFill>
                          <a:latin typeface="Arial Narrow" pitchFamily="34" charset="0"/>
                          <a:ea typeface="Calibri"/>
                          <a:cs typeface="Arial" pitchFamily="34" charset="0"/>
                        </a:rPr>
                        <a:t> </a:t>
                      </a:r>
                      <a:r>
                        <a:rPr lang="en-US" sz="2400" b="0" dirty="0" err="1" smtClean="0">
                          <a:solidFill>
                            <a:schemeClr val="accent2">
                              <a:lumMod val="75000"/>
                            </a:schemeClr>
                          </a:solidFill>
                          <a:latin typeface="Arial Narrow" pitchFamily="34" charset="0"/>
                          <a:ea typeface="Calibri"/>
                          <a:cs typeface="Arial" pitchFamily="34" charset="0"/>
                        </a:rPr>
                        <a:t>khusus</a:t>
                      </a:r>
                      <a:r>
                        <a:rPr lang="en-US" sz="2400" b="0" dirty="0" smtClean="0">
                          <a:solidFill>
                            <a:schemeClr val="accent2">
                              <a:lumMod val="75000"/>
                            </a:schemeClr>
                          </a:solidFill>
                          <a:latin typeface="Arial Narrow" pitchFamily="34" charset="0"/>
                          <a:ea typeface="Calibri"/>
                          <a:cs typeface="Arial" pitchFamily="34" charset="0"/>
                        </a:rPr>
                        <a:t> </a:t>
                      </a:r>
                      <a:r>
                        <a:rPr lang="en-US" sz="2400" b="0" dirty="0" err="1" smtClean="0">
                          <a:solidFill>
                            <a:schemeClr val="accent2">
                              <a:lumMod val="75000"/>
                            </a:schemeClr>
                          </a:solidFill>
                          <a:latin typeface="Arial Narrow" pitchFamily="34" charset="0"/>
                          <a:ea typeface="Calibri"/>
                          <a:cs typeface="Arial" pitchFamily="34" charset="0"/>
                        </a:rPr>
                        <a:t>dalam</a:t>
                      </a:r>
                      <a:r>
                        <a:rPr lang="en-US" sz="2400" b="0" dirty="0" smtClean="0">
                          <a:solidFill>
                            <a:schemeClr val="accent2">
                              <a:lumMod val="75000"/>
                            </a:schemeClr>
                          </a:solidFill>
                          <a:latin typeface="Arial Narrow" pitchFamily="34" charset="0"/>
                          <a:ea typeface="Calibri"/>
                          <a:cs typeface="Arial" pitchFamily="34" charset="0"/>
                        </a:rPr>
                        <a:t> </a:t>
                      </a:r>
                      <a:r>
                        <a:rPr lang="en-US" sz="2400" b="0" dirty="0" err="1" smtClean="0">
                          <a:solidFill>
                            <a:schemeClr val="accent2">
                              <a:lumMod val="75000"/>
                            </a:schemeClr>
                          </a:solidFill>
                          <a:latin typeface="Arial Narrow" pitchFamily="34" charset="0"/>
                          <a:ea typeface="Calibri"/>
                          <a:cs typeface="Arial" pitchFamily="34" charset="0"/>
                        </a:rPr>
                        <a:t>bidang</a:t>
                      </a:r>
                      <a:r>
                        <a:rPr lang="en-US" sz="2400" b="0" baseline="0" dirty="0" smtClean="0">
                          <a:solidFill>
                            <a:schemeClr val="accent2">
                              <a:lumMod val="75000"/>
                            </a:schemeClr>
                          </a:solidFill>
                          <a:latin typeface="Arial Narrow" pitchFamily="34" charset="0"/>
                          <a:ea typeface="Calibri"/>
                          <a:cs typeface="Arial" pitchFamily="34" charset="0"/>
                        </a:rPr>
                        <a:t> </a:t>
                      </a:r>
                      <a:r>
                        <a:rPr lang="en-US" sz="2400" b="0" baseline="0" dirty="0" err="1" smtClean="0">
                          <a:solidFill>
                            <a:schemeClr val="accent2">
                              <a:lumMod val="75000"/>
                            </a:schemeClr>
                          </a:solidFill>
                          <a:latin typeface="Arial Narrow" pitchFamily="34" charset="0"/>
                          <a:ea typeface="Calibri"/>
                          <a:cs typeface="Arial" pitchFamily="34" charset="0"/>
                        </a:rPr>
                        <a:t>pengetahuan</a:t>
                      </a:r>
                      <a:r>
                        <a:rPr lang="en-US" sz="2400" b="0" dirty="0" smtClean="0">
                          <a:solidFill>
                            <a:schemeClr val="accent2">
                              <a:lumMod val="75000"/>
                            </a:schemeClr>
                          </a:solidFill>
                          <a:latin typeface="Arial Narrow" pitchFamily="34" charset="0"/>
                          <a:ea typeface="Calibri"/>
                          <a:cs typeface="Arial" pitchFamily="34" charset="0"/>
                        </a:rPr>
                        <a:t> </a:t>
                      </a:r>
                      <a:r>
                        <a:rPr lang="en-US" sz="2400" b="0" dirty="0" err="1" smtClean="0">
                          <a:solidFill>
                            <a:schemeClr val="accent2">
                              <a:lumMod val="75000"/>
                            </a:schemeClr>
                          </a:solidFill>
                          <a:latin typeface="Arial Narrow" pitchFamily="34" charset="0"/>
                          <a:ea typeface="Calibri"/>
                          <a:cs typeface="Arial" pitchFamily="34" charset="0"/>
                        </a:rPr>
                        <a:t>tersebut</a:t>
                      </a:r>
                      <a:r>
                        <a:rPr lang="en-US" sz="2400" b="0" baseline="0" dirty="0" smtClean="0">
                          <a:solidFill>
                            <a:schemeClr val="accent2">
                              <a:lumMod val="75000"/>
                            </a:schemeClr>
                          </a:solidFill>
                          <a:latin typeface="Arial Narrow" pitchFamily="34" charset="0"/>
                          <a:ea typeface="Calibri"/>
                          <a:cs typeface="Arial" pitchFamily="34" charset="0"/>
                        </a:rPr>
                        <a:t> </a:t>
                      </a:r>
                      <a:r>
                        <a:rPr lang="en-US" sz="2400" b="0" baseline="0" dirty="0" err="1" smtClean="0">
                          <a:solidFill>
                            <a:schemeClr val="accent2">
                              <a:lumMod val="75000"/>
                            </a:schemeClr>
                          </a:solidFill>
                          <a:latin typeface="Arial Narrow" pitchFamily="34" charset="0"/>
                          <a:ea typeface="Calibri"/>
                          <a:cs typeface="Arial" pitchFamily="34" charset="0"/>
                        </a:rPr>
                        <a:t>secara</a:t>
                      </a:r>
                      <a:r>
                        <a:rPr lang="en-US" sz="2400" b="0" baseline="0" dirty="0" smtClean="0">
                          <a:solidFill>
                            <a:schemeClr val="accent2">
                              <a:lumMod val="75000"/>
                            </a:schemeClr>
                          </a:solidFill>
                          <a:latin typeface="Arial Narrow" pitchFamily="34" charset="0"/>
                          <a:ea typeface="Calibri"/>
                          <a:cs typeface="Arial" pitchFamily="34" charset="0"/>
                        </a:rPr>
                        <a:t> </a:t>
                      </a:r>
                      <a:r>
                        <a:rPr lang="en-US" sz="2400" b="0" baseline="0" dirty="0" err="1" smtClean="0">
                          <a:solidFill>
                            <a:schemeClr val="accent2">
                              <a:lumMod val="75000"/>
                            </a:schemeClr>
                          </a:solidFill>
                          <a:latin typeface="Arial Narrow" pitchFamily="34" charset="0"/>
                          <a:ea typeface="Calibri"/>
                          <a:cs typeface="Arial" pitchFamily="34" charset="0"/>
                        </a:rPr>
                        <a:t>mendalam</a:t>
                      </a:r>
                      <a:r>
                        <a:rPr lang="en-US" sz="2400" b="0" dirty="0" smtClean="0">
                          <a:solidFill>
                            <a:schemeClr val="accent2">
                              <a:lumMod val="75000"/>
                            </a:schemeClr>
                          </a:solidFill>
                          <a:latin typeface="Arial Narrow" pitchFamily="34" charset="0"/>
                          <a:ea typeface="Calibri"/>
                          <a:cs typeface="Arial" pitchFamily="34" charset="0"/>
                        </a:rPr>
                        <a:t>, </a:t>
                      </a:r>
                      <a:r>
                        <a:rPr lang="en-US" sz="2400" b="0" dirty="0" err="1">
                          <a:solidFill>
                            <a:schemeClr val="accent2">
                              <a:lumMod val="75000"/>
                            </a:schemeClr>
                          </a:solidFill>
                          <a:latin typeface="Arial Narrow" pitchFamily="34" charset="0"/>
                          <a:ea typeface="Calibri"/>
                          <a:cs typeface="Arial" pitchFamily="34" charset="0"/>
                        </a:rPr>
                        <a:t>serta</a:t>
                      </a:r>
                      <a:r>
                        <a:rPr lang="en-US" sz="2400" b="0" dirty="0">
                          <a:solidFill>
                            <a:schemeClr val="accent2">
                              <a:lumMod val="75000"/>
                            </a:schemeClr>
                          </a:solidFill>
                          <a:latin typeface="Arial Narrow" pitchFamily="34" charset="0"/>
                          <a:ea typeface="Calibri"/>
                          <a:cs typeface="Arial" pitchFamily="34" charset="0"/>
                        </a:rPr>
                        <a:t> </a:t>
                      </a:r>
                      <a:r>
                        <a:rPr lang="en-US" sz="2400" b="0" dirty="0" err="1">
                          <a:solidFill>
                            <a:schemeClr val="accent2">
                              <a:lumMod val="75000"/>
                            </a:schemeClr>
                          </a:solidFill>
                          <a:latin typeface="Arial Narrow" pitchFamily="34" charset="0"/>
                          <a:ea typeface="Calibri"/>
                          <a:cs typeface="Arial" pitchFamily="34" charset="0"/>
                        </a:rPr>
                        <a:t>mampu</a:t>
                      </a:r>
                      <a:r>
                        <a:rPr lang="en-US" sz="2400" b="0" dirty="0">
                          <a:solidFill>
                            <a:schemeClr val="accent2">
                              <a:lumMod val="75000"/>
                            </a:schemeClr>
                          </a:solidFill>
                          <a:latin typeface="Arial Narrow" pitchFamily="34" charset="0"/>
                          <a:ea typeface="Calibri"/>
                          <a:cs typeface="Arial" pitchFamily="34" charset="0"/>
                        </a:rPr>
                        <a:t> </a:t>
                      </a:r>
                      <a:r>
                        <a:rPr lang="en-US" sz="2400" b="0" dirty="0" err="1">
                          <a:solidFill>
                            <a:schemeClr val="accent2">
                              <a:lumMod val="75000"/>
                            </a:schemeClr>
                          </a:solidFill>
                          <a:latin typeface="Arial Narrow" pitchFamily="34" charset="0"/>
                          <a:ea typeface="Calibri"/>
                          <a:cs typeface="Arial" pitchFamily="34" charset="0"/>
                        </a:rPr>
                        <a:t>memformulasikan</a:t>
                      </a:r>
                      <a:r>
                        <a:rPr lang="en-US" sz="2400" b="0" dirty="0">
                          <a:solidFill>
                            <a:schemeClr val="accent2">
                              <a:lumMod val="75000"/>
                            </a:schemeClr>
                          </a:solidFill>
                          <a:latin typeface="Arial Narrow" pitchFamily="34" charset="0"/>
                          <a:ea typeface="Calibri"/>
                          <a:cs typeface="Arial" pitchFamily="34" charset="0"/>
                        </a:rPr>
                        <a:t> </a:t>
                      </a:r>
                      <a:r>
                        <a:rPr lang="en-US" sz="2400" b="0" dirty="0" err="1">
                          <a:solidFill>
                            <a:schemeClr val="accent2">
                              <a:lumMod val="75000"/>
                            </a:schemeClr>
                          </a:solidFill>
                          <a:latin typeface="Arial Narrow" pitchFamily="34" charset="0"/>
                          <a:ea typeface="Calibri"/>
                          <a:cs typeface="Arial" pitchFamily="34" charset="0"/>
                        </a:rPr>
                        <a:t>penyelesaian</a:t>
                      </a:r>
                      <a:r>
                        <a:rPr lang="en-US" sz="2400" b="0" dirty="0">
                          <a:solidFill>
                            <a:schemeClr val="accent2">
                              <a:lumMod val="75000"/>
                            </a:schemeClr>
                          </a:solidFill>
                          <a:latin typeface="Arial Narrow" pitchFamily="34" charset="0"/>
                          <a:ea typeface="Calibri"/>
                          <a:cs typeface="Arial" pitchFamily="34" charset="0"/>
                        </a:rPr>
                        <a:t> </a:t>
                      </a:r>
                      <a:r>
                        <a:rPr lang="en-US" sz="2400" b="0" dirty="0" err="1">
                          <a:solidFill>
                            <a:schemeClr val="accent2">
                              <a:lumMod val="75000"/>
                            </a:schemeClr>
                          </a:solidFill>
                          <a:latin typeface="Arial Narrow" pitchFamily="34" charset="0"/>
                          <a:ea typeface="Calibri"/>
                          <a:cs typeface="Arial" pitchFamily="34" charset="0"/>
                        </a:rPr>
                        <a:t>masalah</a:t>
                      </a:r>
                      <a:r>
                        <a:rPr lang="en-US" sz="2400" b="0" dirty="0">
                          <a:solidFill>
                            <a:schemeClr val="accent2">
                              <a:lumMod val="75000"/>
                            </a:schemeClr>
                          </a:solidFill>
                          <a:latin typeface="Arial Narrow" pitchFamily="34" charset="0"/>
                          <a:ea typeface="Calibri"/>
                          <a:cs typeface="Arial" pitchFamily="34" charset="0"/>
                        </a:rPr>
                        <a:t> </a:t>
                      </a:r>
                      <a:r>
                        <a:rPr lang="en-US" sz="2400" b="0" dirty="0" err="1">
                          <a:solidFill>
                            <a:schemeClr val="accent2">
                              <a:lumMod val="75000"/>
                            </a:schemeClr>
                          </a:solidFill>
                          <a:latin typeface="Arial Narrow" pitchFamily="34" charset="0"/>
                          <a:ea typeface="Calibri"/>
                          <a:cs typeface="Arial" pitchFamily="34" charset="0"/>
                        </a:rPr>
                        <a:t>prosedural</a:t>
                      </a:r>
                      <a:r>
                        <a:rPr lang="en-US" sz="2400" b="0" dirty="0">
                          <a:solidFill>
                            <a:schemeClr val="accent2">
                              <a:lumMod val="75000"/>
                            </a:schemeClr>
                          </a:solidFill>
                          <a:latin typeface="Arial Narrow" pitchFamily="34" charset="0"/>
                          <a:ea typeface="Calibri"/>
                          <a:cs typeface="Arial" pitchFamily="34" charset="0"/>
                        </a:rPr>
                        <a:t>.</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8F9C3"/>
                    </a:solidFill>
                  </a:tcPr>
                </a:tc>
              </a:tr>
              <a:tr h="1448773">
                <a:tc>
                  <a:txBody>
                    <a:bodyPr/>
                    <a:lstStyle/>
                    <a:p>
                      <a:pPr marL="457200" marR="0" indent="-220663" algn="l" defTabSz="914400" rtl="0" eaLnBrk="1" fontAlgn="auto" latinLnBrk="0" hangingPunct="1">
                        <a:lnSpc>
                          <a:spcPct val="115000"/>
                        </a:lnSpc>
                        <a:spcBef>
                          <a:spcPts val="0"/>
                        </a:spcBef>
                        <a:spcAft>
                          <a:spcPts val="1000"/>
                        </a:spcAft>
                        <a:buClrTx/>
                        <a:buSzTx/>
                        <a:buFont typeface="Arial" pitchFamily="34" charset="0"/>
                        <a:buChar char="•"/>
                        <a:tabLst>
                          <a:tab pos="1786255" algn="l"/>
                        </a:tabLst>
                        <a:defRPr/>
                      </a:pPr>
                      <a:r>
                        <a:rPr lang="en-US" sz="2400" b="1" dirty="0" err="1">
                          <a:solidFill>
                            <a:srgbClr val="000000"/>
                          </a:solidFill>
                          <a:latin typeface="Arial Narrow" pitchFamily="34" charset="0"/>
                          <a:ea typeface="Calibri"/>
                          <a:cs typeface="Arial" pitchFamily="34" charset="0"/>
                        </a:rPr>
                        <a:t>Mampu</a:t>
                      </a:r>
                      <a:r>
                        <a:rPr lang="en-US" sz="2400" b="1" dirty="0">
                          <a:solidFill>
                            <a:srgbClr val="000000"/>
                          </a:solidFill>
                          <a:latin typeface="Arial Narrow" pitchFamily="34" charset="0"/>
                          <a:ea typeface="Calibri"/>
                          <a:cs typeface="Arial" pitchFamily="34" charset="0"/>
                        </a:rPr>
                        <a:t> </a:t>
                      </a:r>
                      <a:r>
                        <a:rPr lang="en-US" sz="2400" b="1" dirty="0" err="1">
                          <a:solidFill>
                            <a:srgbClr val="000000"/>
                          </a:solidFill>
                          <a:latin typeface="Arial Narrow" pitchFamily="34" charset="0"/>
                          <a:ea typeface="Calibri"/>
                          <a:cs typeface="Arial" pitchFamily="34" charset="0"/>
                        </a:rPr>
                        <a:t>mengambil</a:t>
                      </a:r>
                      <a:r>
                        <a:rPr lang="en-US" sz="2400" b="1" dirty="0">
                          <a:solidFill>
                            <a:srgbClr val="000000"/>
                          </a:solidFill>
                          <a:latin typeface="Arial Narrow" pitchFamily="34" charset="0"/>
                          <a:ea typeface="Calibri"/>
                          <a:cs typeface="Arial" pitchFamily="34" charset="0"/>
                        </a:rPr>
                        <a:t> </a:t>
                      </a:r>
                      <a:r>
                        <a:rPr lang="en-US" sz="2400" b="1" dirty="0" err="1">
                          <a:solidFill>
                            <a:srgbClr val="000000"/>
                          </a:solidFill>
                          <a:latin typeface="Arial Narrow" pitchFamily="34" charset="0"/>
                          <a:ea typeface="Calibri"/>
                          <a:cs typeface="Arial" pitchFamily="34" charset="0"/>
                        </a:rPr>
                        <a:t>keputusan</a:t>
                      </a:r>
                      <a:r>
                        <a:rPr lang="en-US" sz="2400" b="1" dirty="0">
                          <a:solidFill>
                            <a:srgbClr val="000000"/>
                          </a:solidFill>
                          <a:latin typeface="Arial Narrow" pitchFamily="34" charset="0"/>
                          <a:ea typeface="Calibri"/>
                          <a:cs typeface="Arial" pitchFamily="34" charset="0"/>
                        </a:rPr>
                        <a:t> </a:t>
                      </a:r>
                      <a:r>
                        <a:rPr lang="en-US" sz="2400" b="1" dirty="0" smtClean="0">
                          <a:solidFill>
                            <a:srgbClr val="000000"/>
                          </a:solidFill>
                          <a:latin typeface="Arial Narrow" pitchFamily="34" charset="0"/>
                          <a:ea typeface="Calibri"/>
                          <a:cs typeface="Arial" pitchFamily="34" charset="0"/>
                        </a:rPr>
                        <a:t>yang </a:t>
                      </a:r>
                      <a:r>
                        <a:rPr lang="en-US" sz="2400" b="1" dirty="0" err="1" smtClean="0">
                          <a:solidFill>
                            <a:srgbClr val="000000"/>
                          </a:solidFill>
                          <a:latin typeface="Arial Narrow" pitchFamily="34" charset="0"/>
                          <a:ea typeface="Calibri"/>
                          <a:cs typeface="Arial" pitchFamily="34" charset="0"/>
                        </a:rPr>
                        <a:t>tepat</a:t>
                      </a:r>
                      <a:r>
                        <a:rPr lang="en-US" sz="2400" b="1" dirty="0" smtClean="0">
                          <a:solidFill>
                            <a:srgbClr val="000000"/>
                          </a:solidFill>
                          <a:latin typeface="Arial Narrow" pitchFamily="34" charset="0"/>
                          <a:ea typeface="Calibri"/>
                          <a:cs typeface="Arial" pitchFamily="34" charset="0"/>
                        </a:rPr>
                        <a:t> </a:t>
                      </a:r>
                      <a:r>
                        <a:rPr lang="en-US" sz="2400" b="1" dirty="0" err="1">
                          <a:solidFill>
                            <a:srgbClr val="000000"/>
                          </a:solidFill>
                          <a:latin typeface="Arial Narrow" pitchFamily="34" charset="0"/>
                          <a:ea typeface="Calibri"/>
                          <a:cs typeface="Arial" pitchFamily="34" charset="0"/>
                        </a:rPr>
                        <a:t>berdasarkan</a:t>
                      </a:r>
                      <a:r>
                        <a:rPr lang="en-US" sz="2400" b="1" dirty="0">
                          <a:solidFill>
                            <a:srgbClr val="000000"/>
                          </a:solidFill>
                          <a:latin typeface="Arial Narrow" pitchFamily="34" charset="0"/>
                          <a:ea typeface="Calibri"/>
                          <a:cs typeface="Arial" pitchFamily="34" charset="0"/>
                        </a:rPr>
                        <a:t> </a:t>
                      </a:r>
                      <a:r>
                        <a:rPr lang="en-US" sz="2400" b="1" dirty="0" err="1">
                          <a:solidFill>
                            <a:srgbClr val="000000"/>
                          </a:solidFill>
                          <a:latin typeface="Arial Narrow" pitchFamily="34" charset="0"/>
                          <a:ea typeface="Calibri"/>
                          <a:cs typeface="Arial" pitchFamily="34" charset="0"/>
                        </a:rPr>
                        <a:t>analisis</a:t>
                      </a:r>
                      <a:r>
                        <a:rPr lang="en-US" sz="2400" b="1" dirty="0">
                          <a:solidFill>
                            <a:srgbClr val="000000"/>
                          </a:solidFill>
                          <a:latin typeface="Arial Narrow" pitchFamily="34" charset="0"/>
                          <a:ea typeface="Calibri"/>
                          <a:cs typeface="Arial" pitchFamily="34" charset="0"/>
                        </a:rPr>
                        <a:t> </a:t>
                      </a:r>
                      <a:r>
                        <a:rPr lang="en-US" sz="2400" b="1" dirty="0" err="1">
                          <a:solidFill>
                            <a:srgbClr val="000000"/>
                          </a:solidFill>
                          <a:latin typeface="Arial Narrow" pitchFamily="34" charset="0"/>
                          <a:ea typeface="Calibri"/>
                          <a:cs typeface="Arial" pitchFamily="34" charset="0"/>
                        </a:rPr>
                        <a:t>informasi</a:t>
                      </a:r>
                      <a:r>
                        <a:rPr lang="en-US" sz="2400" b="1" dirty="0">
                          <a:solidFill>
                            <a:srgbClr val="000000"/>
                          </a:solidFill>
                          <a:latin typeface="Arial Narrow" pitchFamily="34" charset="0"/>
                          <a:ea typeface="Calibri"/>
                          <a:cs typeface="Arial" pitchFamily="34" charset="0"/>
                        </a:rPr>
                        <a:t> </a:t>
                      </a:r>
                      <a:r>
                        <a:rPr lang="en-US" sz="2400" b="1" dirty="0" err="1">
                          <a:solidFill>
                            <a:srgbClr val="000000"/>
                          </a:solidFill>
                          <a:latin typeface="Arial Narrow" pitchFamily="34" charset="0"/>
                          <a:ea typeface="Calibri"/>
                          <a:cs typeface="Arial" pitchFamily="34" charset="0"/>
                        </a:rPr>
                        <a:t>dan</a:t>
                      </a:r>
                      <a:r>
                        <a:rPr lang="en-US" sz="2400" b="1" dirty="0">
                          <a:solidFill>
                            <a:srgbClr val="000000"/>
                          </a:solidFill>
                          <a:latin typeface="Arial Narrow" pitchFamily="34" charset="0"/>
                          <a:ea typeface="Calibri"/>
                          <a:cs typeface="Arial" pitchFamily="34" charset="0"/>
                        </a:rPr>
                        <a:t> data, </a:t>
                      </a:r>
                      <a:r>
                        <a:rPr lang="en-US" sz="2400" b="1" dirty="0" err="1">
                          <a:solidFill>
                            <a:srgbClr val="000000"/>
                          </a:solidFill>
                          <a:latin typeface="Arial Narrow" pitchFamily="34" charset="0"/>
                          <a:ea typeface="Calibri"/>
                          <a:cs typeface="Arial" pitchFamily="34" charset="0"/>
                        </a:rPr>
                        <a:t>dan</a:t>
                      </a:r>
                      <a:r>
                        <a:rPr lang="en-US" sz="2400" b="1" dirty="0">
                          <a:solidFill>
                            <a:srgbClr val="000000"/>
                          </a:solidFill>
                          <a:latin typeface="Arial Narrow" pitchFamily="34" charset="0"/>
                          <a:ea typeface="Calibri"/>
                          <a:cs typeface="Arial" pitchFamily="34" charset="0"/>
                        </a:rPr>
                        <a:t> </a:t>
                      </a:r>
                      <a:r>
                        <a:rPr lang="en-US" sz="2400" b="1" dirty="0" err="1" smtClean="0">
                          <a:solidFill>
                            <a:srgbClr val="000000"/>
                          </a:solidFill>
                          <a:latin typeface="Arial Narrow" pitchFamily="34" charset="0"/>
                          <a:ea typeface="Calibri"/>
                          <a:cs typeface="Arial" pitchFamily="34" charset="0"/>
                        </a:rPr>
                        <a:t>mampu</a:t>
                      </a:r>
                      <a:r>
                        <a:rPr lang="en-US" sz="2400" b="1" dirty="0" smtClean="0">
                          <a:solidFill>
                            <a:srgbClr val="000000"/>
                          </a:solidFill>
                          <a:latin typeface="Arial Narrow" pitchFamily="34" charset="0"/>
                          <a:ea typeface="Calibri"/>
                          <a:cs typeface="Arial" pitchFamily="34" charset="0"/>
                        </a:rPr>
                        <a:t> </a:t>
                      </a:r>
                      <a:r>
                        <a:rPr lang="en-US" sz="2400" b="1" dirty="0" err="1" smtClean="0">
                          <a:solidFill>
                            <a:srgbClr val="000000"/>
                          </a:solidFill>
                          <a:latin typeface="Arial Narrow" pitchFamily="34" charset="0"/>
                          <a:ea typeface="Calibri"/>
                          <a:cs typeface="Arial" pitchFamily="34" charset="0"/>
                        </a:rPr>
                        <a:t>memberikan</a:t>
                      </a:r>
                      <a:r>
                        <a:rPr lang="en-US" sz="2400" b="1" dirty="0" smtClean="0">
                          <a:solidFill>
                            <a:srgbClr val="000000"/>
                          </a:solidFill>
                          <a:latin typeface="Arial Narrow" pitchFamily="34" charset="0"/>
                          <a:ea typeface="Calibri"/>
                          <a:cs typeface="Arial" pitchFamily="34" charset="0"/>
                        </a:rPr>
                        <a:t> </a:t>
                      </a:r>
                      <a:r>
                        <a:rPr lang="en-US" sz="2400" b="1" dirty="0" err="1">
                          <a:solidFill>
                            <a:srgbClr val="000000"/>
                          </a:solidFill>
                          <a:latin typeface="Arial Narrow" pitchFamily="34" charset="0"/>
                          <a:ea typeface="Calibri"/>
                          <a:cs typeface="Arial" pitchFamily="34" charset="0"/>
                        </a:rPr>
                        <a:t>petunjuk</a:t>
                      </a:r>
                      <a:r>
                        <a:rPr lang="en-US" sz="2400" b="1" dirty="0">
                          <a:solidFill>
                            <a:srgbClr val="000000"/>
                          </a:solidFill>
                          <a:latin typeface="Arial Narrow" pitchFamily="34" charset="0"/>
                          <a:ea typeface="Calibri"/>
                          <a:cs typeface="Arial" pitchFamily="34" charset="0"/>
                        </a:rPr>
                        <a:t> </a:t>
                      </a:r>
                      <a:r>
                        <a:rPr lang="en-US" sz="2400" b="1" dirty="0" err="1">
                          <a:solidFill>
                            <a:srgbClr val="000000"/>
                          </a:solidFill>
                          <a:latin typeface="Arial Narrow" pitchFamily="34" charset="0"/>
                          <a:ea typeface="Calibri"/>
                          <a:cs typeface="Arial" pitchFamily="34" charset="0"/>
                        </a:rPr>
                        <a:t>dalam</a:t>
                      </a:r>
                      <a:r>
                        <a:rPr lang="en-US" sz="2400" b="1" dirty="0">
                          <a:solidFill>
                            <a:srgbClr val="000000"/>
                          </a:solidFill>
                          <a:latin typeface="Arial Narrow" pitchFamily="34" charset="0"/>
                          <a:ea typeface="Calibri"/>
                          <a:cs typeface="Arial" pitchFamily="34" charset="0"/>
                        </a:rPr>
                        <a:t> </a:t>
                      </a:r>
                      <a:r>
                        <a:rPr lang="en-US" sz="2400" b="1" dirty="0" err="1">
                          <a:solidFill>
                            <a:srgbClr val="000000"/>
                          </a:solidFill>
                          <a:latin typeface="Arial Narrow" pitchFamily="34" charset="0"/>
                          <a:ea typeface="Calibri"/>
                          <a:cs typeface="Arial" pitchFamily="34" charset="0"/>
                        </a:rPr>
                        <a:t>memilih</a:t>
                      </a:r>
                      <a:r>
                        <a:rPr lang="en-US" sz="2400" b="1" dirty="0">
                          <a:solidFill>
                            <a:srgbClr val="000000"/>
                          </a:solidFill>
                          <a:latin typeface="Arial Narrow" pitchFamily="34" charset="0"/>
                          <a:ea typeface="Calibri"/>
                          <a:cs typeface="Arial" pitchFamily="34" charset="0"/>
                        </a:rPr>
                        <a:t> </a:t>
                      </a:r>
                      <a:r>
                        <a:rPr lang="en-US" sz="2400" b="1" dirty="0" err="1">
                          <a:solidFill>
                            <a:srgbClr val="000000"/>
                          </a:solidFill>
                          <a:latin typeface="Arial Narrow" pitchFamily="34" charset="0"/>
                          <a:ea typeface="Calibri"/>
                          <a:cs typeface="Arial" pitchFamily="34" charset="0"/>
                        </a:rPr>
                        <a:t>berbagai</a:t>
                      </a:r>
                      <a:r>
                        <a:rPr lang="en-US" sz="2400" b="1" dirty="0">
                          <a:solidFill>
                            <a:srgbClr val="000000"/>
                          </a:solidFill>
                          <a:latin typeface="Arial Narrow" pitchFamily="34" charset="0"/>
                          <a:ea typeface="Calibri"/>
                          <a:cs typeface="Arial" pitchFamily="34" charset="0"/>
                        </a:rPr>
                        <a:t> </a:t>
                      </a:r>
                      <a:r>
                        <a:rPr lang="en-US" sz="2400" b="1" dirty="0" err="1">
                          <a:solidFill>
                            <a:srgbClr val="000000"/>
                          </a:solidFill>
                          <a:latin typeface="Arial Narrow" pitchFamily="34" charset="0"/>
                          <a:ea typeface="Calibri"/>
                          <a:cs typeface="Arial" pitchFamily="34" charset="0"/>
                        </a:rPr>
                        <a:t>alternatif</a:t>
                      </a:r>
                      <a:r>
                        <a:rPr lang="en-US" sz="2400" b="1" dirty="0">
                          <a:solidFill>
                            <a:srgbClr val="000000"/>
                          </a:solidFill>
                          <a:latin typeface="Arial Narrow" pitchFamily="34" charset="0"/>
                          <a:ea typeface="Calibri"/>
                          <a:cs typeface="Arial" pitchFamily="34" charset="0"/>
                        </a:rPr>
                        <a:t> </a:t>
                      </a:r>
                      <a:r>
                        <a:rPr lang="en-US" sz="2400" b="1" dirty="0" err="1" smtClean="0">
                          <a:solidFill>
                            <a:srgbClr val="000000"/>
                          </a:solidFill>
                          <a:latin typeface="Arial Narrow" pitchFamily="34" charset="0"/>
                          <a:ea typeface="Calibri"/>
                          <a:cs typeface="Arial" pitchFamily="34" charset="0"/>
                        </a:rPr>
                        <a:t>solusi</a:t>
                      </a:r>
                      <a:r>
                        <a:rPr lang="en-US" sz="2400" b="1" dirty="0" smtClean="0">
                          <a:solidFill>
                            <a:srgbClr val="000000"/>
                          </a:solidFill>
                          <a:latin typeface="Arial Narrow" pitchFamily="34" charset="0"/>
                          <a:ea typeface="Calibri"/>
                          <a:cs typeface="Arial" pitchFamily="34" charset="0"/>
                        </a:rPr>
                        <a:t> </a:t>
                      </a:r>
                      <a:r>
                        <a:rPr lang="en-US" sz="2400" b="1" dirty="0" err="1" smtClean="0">
                          <a:solidFill>
                            <a:srgbClr val="000000"/>
                          </a:solidFill>
                          <a:latin typeface="Arial Narrow" pitchFamily="34" charset="0"/>
                          <a:ea typeface="Calibri"/>
                          <a:cs typeface="Arial" pitchFamily="34" charset="0"/>
                        </a:rPr>
                        <a:t>secara</a:t>
                      </a:r>
                      <a:r>
                        <a:rPr lang="en-US" sz="2400" b="1" dirty="0" smtClean="0">
                          <a:solidFill>
                            <a:srgbClr val="000000"/>
                          </a:solidFill>
                          <a:latin typeface="Arial Narrow" pitchFamily="34" charset="0"/>
                          <a:ea typeface="Calibri"/>
                          <a:cs typeface="Arial" pitchFamily="34" charset="0"/>
                        </a:rPr>
                        <a:t> </a:t>
                      </a:r>
                      <a:r>
                        <a:rPr lang="en-US" sz="2400" b="1" dirty="0" err="1" smtClean="0">
                          <a:solidFill>
                            <a:srgbClr val="000000"/>
                          </a:solidFill>
                          <a:latin typeface="Arial Narrow" pitchFamily="34" charset="0"/>
                          <a:ea typeface="Calibri"/>
                          <a:cs typeface="Arial" pitchFamily="34" charset="0"/>
                        </a:rPr>
                        <a:t>mandiri</a:t>
                      </a:r>
                      <a:r>
                        <a:rPr lang="en-US" sz="2400" b="1" dirty="0" smtClean="0">
                          <a:solidFill>
                            <a:srgbClr val="000000"/>
                          </a:solidFill>
                          <a:latin typeface="Arial Narrow" pitchFamily="34" charset="0"/>
                          <a:ea typeface="Calibri"/>
                          <a:cs typeface="Arial" pitchFamily="34" charset="0"/>
                        </a:rPr>
                        <a:t> </a:t>
                      </a:r>
                      <a:r>
                        <a:rPr lang="en-US" sz="2400" b="1" dirty="0" err="1" smtClean="0">
                          <a:solidFill>
                            <a:srgbClr val="000000"/>
                          </a:solidFill>
                          <a:latin typeface="Arial Narrow" pitchFamily="34" charset="0"/>
                          <a:ea typeface="Calibri"/>
                          <a:cs typeface="Arial" pitchFamily="34" charset="0"/>
                        </a:rPr>
                        <a:t>dan</a:t>
                      </a:r>
                      <a:r>
                        <a:rPr lang="en-US" sz="2400" b="1" dirty="0" smtClean="0">
                          <a:solidFill>
                            <a:srgbClr val="000000"/>
                          </a:solidFill>
                          <a:latin typeface="Arial Narrow" pitchFamily="34" charset="0"/>
                          <a:ea typeface="Calibri"/>
                          <a:cs typeface="Arial" pitchFamily="34" charset="0"/>
                        </a:rPr>
                        <a:t> </a:t>
                      </a:r>
                      <a:r>
                        <a:rPr lang="en-US" sz="2400" b="1" dirty="0" err="1" smtClean="0">
                          <a:solidFill>
                            <a:srgbClr val="000000"/>
                          </a:solidFill>
                          <a:latin typeface="Arial Narrow" pitchFamily="34" charset="0"/>
                          <a:ea typeface="Calibri"/>
                          <a:cs typeface="Arial" pitchFamily="34" charset="0"/>
                        </a:rPr>
                        <a:t>kelompok</a:t>
                      </a:r>
                      <a:r>
                        <a:rPr lang="en-US" sz="2400" b="1" dirty="0" smtClean="0">
                          <a:solidFill>
                            <a:srgbClr val="000000"/>
                          </a:solidFill>
                          <a:latin typeface="Arial Narrow" pitchFamily="34" charset="0"/>
                          <a:ea typeface="Calibri"/>
                          <a:cs typeface="Arial" pitchFamily="34" charset="0"/>
                        </a:rPr>
                        <a:t>. </a:t>
                      </a:r>
                      <a:endParaRPr lang="en-US" sz="1800" kern="1200" dirty="0" smtClean="0">
                        <a:solidFill>
                          <a:srgbClr val="FF0000"/>
                        </a:solidFill>
                        <a:latin typeface="+mn-lt"/>
                        <a:ea typeface="+mn-ea"/>
                        <a:cs typeface="+mn-cs"/>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8F9C3"/>
                    </a:solidFill>
                  </a:tcPr>
                </a:tc>
              </a:tr>
              <a:tr h="904324">
                <a:tc>
                  <a:txBody>
                    <a:bodyPr/>
                    <a:lstStyle/>
                    <a:p>
                      <a:pPr marL="457200" indent="-220663" algn="l">
                        <a:lnSpc>
                          <a:spcPct val="115000"/>
                        </a:lnSpc>
                        <a:spcAft>
                          <a:spcPts val="1000"/>
                        </a:spcAft>
                        <a:buFont typeface="Arial" pitchFamily="34" charset="0"/>
                        <a:buChar char="•"/>
                        <a:tabLst>
                          <a:tab pos="1786255" algn="l"/>
                        </a:tabLst>
                      </a:pPr>
                      <a:r>
                        <a:rPr lang="id-ID" sz="2400" kern="1200" dirty="0" smtClean="0">
                          <a:solidFill>
                            <a:schemeClr val="accent2">
                              <a:lumMod val="75000"/>
                            </a:schemeClr>
                          </a:solidFill>
                          <a:latin typeface="Arial Narrow" pitchFamily="34" charset="0"/>
                          <a:ea typeface="+mn-ea"/>
                          <a:cs typeface="Arial" pitchFamily="34" charset="0"/>
                        </a:rPr>
                        <a:t>Bertanggung jawab pada pekerjaan sendiri dan dapat diberi tanggung jawab atas pencapaian hasil kerja organisasi.</a:t>
                      </a:r>
                      <a:endParaRPr lang="en-US" sz="2400" dirty="0">
                        <a:solidFill>
                          <a:schemeClr val="accent2">
                            <a:lumMod val="75000"/>
                          </a:schemeClr>
                        </a:solidFill>
                        <a:latin typeface="Arial Narrow" pitchFamily="34" charset="0"/>
                        <a:ea typeface="Calibri"/>
                        <a:cs typeface="Arial" pitchFamily="34" charset="0"/>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8F9C3"/>
                    </a:solidFill>
                  </a:tcPr>
                </a:tc>
              </a:tr>
            </a:tbl>
          </a:graphicData>
        </a:graphic>
      </p:graphicFrame>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nvGraphicFramePr>
        <p:xfrm>
          <a:off x="381000" y="332656"/>
          <a:ext cx="8382000" cy="6096000"/>
        </p:xfrm>
        <a:graphic>
          <a:graphicData uri="http://schemas.openxmlformats.org/drawingml/2006/table">
            <a:tbl>
              <a:tblPr/>
              <a:tblGrid>
                <a:gridCol w="8382000"/>
              </a:tblGrid>
              <a:tr h="918039">
                <a:tc>
                  <a:txBody>
                    <a:bodyPr/>
                    <a:lstStyle/>
                    <a:p>
                      <a:pPr marL="236538" marR="0" indent="0" algn="l" defTabSz="914400" rtl="0" eaLnBrk="1" fontAlgn="auto" latinLnBrk="0" hangingPunct="1">
                        <a:lnSpc>
                          <a:spcPct val="115000"/>
                        </a:lnSpc>
                        <a:spcBef>
                          <a:spcPts val="0"/>
                        </a:spcBef>
                        <a:spcAft>
                          <a:spcPts val="1000"/>
                        </a:spcAft>
                        <a:buClrTx/>
                        <a:buSzTx/>
                        <a:buFontTx/>
                        <a:buNone/>
                        <a:tabLst>
                          <a:tab pos="1786255" algn="l"/>
                        </a:tabLst>
                        <a:defRPr/>
                      </a:pPr>
                      <a:r>
                        <a:rPr lang="en-US" sz="2800" b="1" dirty="0" smtClean="0">
                          <a:solidFill>
                            <a:srgbClr val="39381C"/>
                          </a:solidFill>
                          <a:effectLst>
                            <a:outerShdw blurRad="38100" dist="38100" dir="2700000" algn="tl">
                              <a:srgbClr val="000000">
                                <a:alpha val="43137"/>
                              </a:srgbClr>
                            </a:outerShdw>
                          </a:effectLst>
                          <a:latin typeface="Arial Narrow" pitchFamily="34" charset="0"/>
                          <a:ea typeface="Calibri"/>
                          <a:cs typeface="Arial" pitchFamily="34" charset="0"/>
                        </a:rPr>
                        <a:t>LEVEL</a:t>
                      </a:r>
                      <a:r>
                        <a:rPr lang="en-US" sz="2800" b="1" baseline="0" dirty="0" smtClean="0">
                          <a:solidFill>
                            <a:srgbClr val="39381C"/>
                          </a:solidFill>
                          <a:effectLst>
                            <a:outerShdw blurRad="38100" dist="38100" dir="2700000" algn="tl">
                              <a:srgbClr val="000000">
                                <a:alpha val="43137"/>
                              </a:srgbClr>
                            </a:outerShdw>
                          </a:effectLst>
                          <a:latin typeface="Arial Narrow" pitchFamily="34" charset="0"/>
                          <a:ea typeface="Calibri"/>
                          <a:cs typeface="Arial" pitchFamily="34" charset="0"/>
                        </a:rPr>
                        <a:t> 7 (PROFESI GURU)                                     </a:t>
                      </a:r>
                      <a:endParaRPr lang="en-US" sz="2800" b="1" dirty="0">
                        <a:solidFill>
                          <a:schemeClr val="bg1"/>
                        </a:solidFill>
                        <a:effectLst>
                          <a:outerShdw blurRad="38100" dist="38100" dir="2700000" algn="tl">
                            <a:srgbClr val="000000">
                              <a:alpha val="43137"/>
                            </a:srgbClr>
                          </a:outerShdw>
                        </a:effectLst>
                        <a:latin typeface="Arial Narrow" pitchFamily="34" charset="0"/>
                        <a:ea typeface="Calibri"/>
                        <a:cs typeface="Arial" pitchFamily="34" charset="0"/>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bg2">
                        <a:lumMod val="75000"/>
                      </a:schemeClr>
                    </a:solidFill>
                  </a:tcPr>
                </a:tc>
              </a:tr>
              <a:tr h="1881419">
                <a:tc>
                  <a:txBody>
                    <a:bodyPr/>
                    <a:lstStyle/>
                    <a:p>
                      <a:pPr marL="457200" indent="-220663" algn="l">
                        <a:lnSpc>
                          <a:spcPct val="115000"/>
                        </a:lnSpc>
                        <a:spcAft>
                          <a:spcPts val="1000"/>
                        </a:spcAft>
                        <a:buFont typeface="Arial" pitchFamily="34" charset="0"/>
                        <a:buChar char="•"/>
                        <a:tabLst>
                          <a:tab pos="1786255" algn="l"/>
                        </a:tabLst>
                      </a:pPr>
                      <a:r>
                        <a:rPr lang="en-US" sz="2000" dirty="0" err="1" smtClean="0">
                          <a:solidFill>
                            <a:srgbClr val="000000"/>
                          </a:solidFill>
                          <a:latin typeface="Arial Narrow" pitchFamily="34" charset="0"/>
                          <a:ea typeface="Calibri"/>
                          <a:cs typeface="Arial" pitchFamily="34" charset="0"/>
                        </a:rPr>
                        <a:t>Mampu</a:t>
                      </a:r>
                      <a:r>
                        <a:rPr lang="en-US" sz="2000" dirty="0" smtClean="0">
                          <a:solidFill>
                            <a:srgbClr val="000000"/>
                          </a:solidFill>
                          <a:latin typeface="Arial Narrow" pitchFamily="34" charset="0"/>
                          <a:ea typeface="Calibri"/>
                          <a:cs typeface="Arial" pitchFamily="34" charset="0"/>
                        </a:rPr>
                        <a:t> </a:t>
                      </a:r>
                      <a:r>
                        <a:rPr lang="en-US" sz="2000" b="1" dirty="0" err="1" smtClean="0">
                          <a:solidFill>
                            <a:srgbClr val="000000"/>
                          </a:solidFill>
                          <a:latin typeface="+mn-lt"/>
                          <a:ea typeface="Calibri"/>
                          <a:cs typeface="Times New Roman"/>
                        </a:rPr>
                        <a:t>merencanakan</a:t>
                      </a:r>
                      <a:r>
                        <a:rPr lang="en-US" sz="2000" b="1" dirty="0" smtClean="0">
                          <a:solidFill>
                            <a:srgbClr val="000000"/>
                          </a:solidFill>
                          <a:latin typeface="+mn-lt"/>
                          <a:ea typeface="Calibri"/>
                          <a:cs typeface="Times New Roman"/>
                        </a:rPr>
                        <a:t> </a:t>
                      </a:r>
                      <a:r>
                        <a:rPr lang="en-US" sz="2000" b="1" dirty="0" err="1" smtClean="0">
                          <a:solidFill>
                            <a:srgbClr val="000000"/>
                          </a:solidFill>
                          <a:latin typeface="+mn-lt"/>
                          <a:ea typeface="Calibri"/>
                          <a:cs typeface="Times New Roman"/>
                        </a:rPr>
                        <a:t>dan</a:t>
                      </a:r>
                      <a:r>
                        <a:rPr lang="en-US" sz="2000" b="1" dirty="0" smtClean="0">
                          <a:solidFill>
                            <a:srgbClr val="000000"/>
                          </a:solidFill>
                          <a:latin typeface="+mn-lt"/>
                          <a:ea typeface="Calibri"/>
                          <a:cs typeface="Times New Roman"/>
                        </a:rPr>
                        <a:t> </a:t>
                      </a:r>
                      <a:r>
                        <a:rPr lang="en-US" sz="2000" b="1" dirty="0" err="1" smtClean="0">
                          <a:solidFill>
                            <a:srgbClr val="000000"/>
                          </a:solidFill>
                          <a:latin typeface="+mn-lt"/>
                          <a:ea typeface="Calibri"/>
                          <a:cs typeface="Times New Roman"/>
                        </a:rPr>
                        <a:t>mengelola</a:t>
                      </a:r>
                      <a:r>
                        <a:rPr lang="en-US" sz="2000" b="1" dirty="0" smtClean="0">
                          <a:solidFill>
                            <a:srgbClr val="000000"/>
                          </a:solidFill>
                          <a:latin typeface="+mn-lt"/>
                          <a:ea typeface="Calibri"/>
                          <a:cs typeface="Times New Roman"/>
                        </a:rPr>
                        <a:t> </a:t>
                      </a:r>
                      <a:r>
                        <a:rPr lang="en-US" sz="2000" b="1" dirty="0" err="1" smtClean="0">
                          <a:solidFill>
                            <a:srgbClr val="000000"/>
                          </a:solidFill>
                          <a:latin typeface="+mn-lt"/>
                          <a:ea typeface="Calibri"/>
                          <a:cs typeface="Times New Roman"/>
                        </a:rPr>
                        <a:t>sumberdaya</a:t>
                      </a:r>
                      <a:r>
                        <a:rPr lang="en-US" sz="2000" dirty="0" smtClean="0">
                          <a:solidFill>
                            <a:srgbClr val="000000"/>
                          </a:solidFill>
                          <a:latin typeface="+mn-lt"/>
                          <a:ea typeface="Calibri"/>
                          <a:cs typeface="Times New Roman"/>
                        </a:rPr>
                        <a:t> </a:t>
                      </a:r>
                      <a:r>
                        <a:rPr lang="en-US" sz="2000" dirty="0" err="1" smtClean="0">
                          <a:solidFill>
                            <a:srgbClr val="000000"/>
                          </a:solidFill>
                          <a:latin typeface="+mn-lt"/>
                          <a:ea typeface="Calibri"/>
                          <a:cs typeface="Times New Roman"/>
                        </a:rPr>
                        <a:t>di</a:t>
                      </a:r>
                      <a:r>
                        <a:rPr lang="en-US" sz="2000" dirty="0" smtClean="0">
                          <a:solidFill>
                            <a:srgbClr val="000000"/>
                          </a:solidFill>
                          <a:latin typeface="+mn-lt"/>
                          <a:ea typeface="Calibri"/>
                          <a:cs typeface="Times New Roman"/>
                        </a:rPr>
                        <a:t> </a:t>
                      </a:r>
                      <a:r>
                        <a:rPr lang="en-US" sz="2000" b="1" dirty="0" err="1" smtClean="0">
                          <a:solidFill>
                            <a:srgbClr val="000000"/>
                          </a:solidFill>
                          <a:latin typeface="+mn-lt"/>
                          <a:ea typeface="Calibri"/>
                          <a:cs typeface="Times New Roman"/>
                        </a:rPr>
                        <a:t>bawah</a:t>
                      </a:r>
                      <a:r>
                        <a:rPr lang="en-US" sz="2000" b="1" dirty="0" smtClean="0">
                          <a:solidFill>
                            <a:srgbClr val="000000"/>
                          </a:solidFill>
                          <a:latin typeface="+mn-lt"/>
                          <a:ea typeface="Calibri"/>
                          <a:cs typeface="Times New Roman"/>
                        </a:rPr>
                        <a:t> </a:t>
                      </a:r>
                      <a:r>
                        <a:rPr lang="en-US" sz="2000" b="1" dirty="0" err="1" smtClean="0">
                          <a:solidFill>
                            <a:srgbClr val="000000"/>
                          </a:solidFill>
                          <a:latin typeface="+mn-lt"/>
                          <a:ea typeface="Calibri"/>
                          <a:cs typeface="Times New Roman"/>
                        </a:rPr>
                        <a:t>tanggung</a:t>
                      </a:r>
                      <a:r>
                        <a:rPr lang="en-US" sz="2000" b="1" dirty="0" smtClean="0">
                          <a:solidFill>
                            <a:srgbClr val="000000"/>
                          </a:solidFill>
                          <a:latin typeface="+mn-lt"/>
                          <a:ea typeface="Calibri"/>
                          <a:cs typeface="Times New Roman"/>
                        </a:rPr>
                        <a:t> </a:t>
                      </a:r>
                      <a:r>
                        <a:rPr lang="en-US" sz="2000" b="1" dirty="0" err="1" smtClean="0">
                          <a:solidFill>
                            <a:srgbClr val="000000"/>
                          </a:solidFill>
                          <a:latin typeface="+mn-lt"/>
                          <a:ea typeface="Calibri"/>
                          <a:cs typeface="Times New Roman"/>
                        </a:rPr>
                        <a:t>jawabnya</a:t>
                      </a:r>
                      <a:r>
                        <a:rPr lang="en-US" sz="2000" dirty="0" smtClean="0">
                          <a:solidFill>
                            <a:srgbClr val="000000"/>
                          </a:solidFill>
                          <a:latin typeface="+mn-lt"/>
                          <a:ea typeface="Calibri"/>
                          <a:cs typeface="Times New Roman"/>
                        </a:rPr>
                        <a:t>, </a:t>
                      </a:r>
                      <a:r>
                        <a:rPr lang="en-US" sz="2000" dirty="0" err="1" smtClean="0">
                          <a:solidFill>
                            <a:srgbClr val="000000"/>
                          </a:solidFill>
                          <a:latin typeface="+mn-lt"/>
                          <a:ea typeface="Calibri"/>
                          <a:cs typeface="Times New Roman"/>
                        </a:rPr>
                        <a:t>dan</a:t>
                      </a:r>
                      <a:r>
                        <a:rPr lang="en-US" sz="2000" dirty="0" smtClean="0">
                          <a:solidFill>
                            <a:srgbClr val="000000"/>
                          </a:solidFill>
                          <a:latin typeface="+mn-lt"/>
                          <a:ea typeface="Calibri"/>
                          <a:cs typeface="Times New Roman"/>
                        </a:rPr>
                        <a:t> </a:t>
                      </a:r>
                      <a:r>
                        <a:rPr lang="en-US" sz="2000" b="1" dirty="0" err="1" smtClean="0">
                          <a:solidFill>
                            <a:srgbClr val="000000"/>
                          </a:solidFill>
                          <a:latin typeface="+mn-lt"/>
                          <a:ea typeface="Calibri"/>
                          <a:cs typeface="Times New Roman"/>
                        </a:rPr>
                        <a:t>mengevaluasi</a:t>
                      </a:r>
                      <a:r>
                        <a:rPr lang="en-US" sz="2000" b="1" dirty="0" smtClean="0">
                          <a:solidFill>
                            <a:srgbClr val="000000"/>
                          </a:solidFill>
                          <a:latin typeface="+mn-lt"/>
                          <a:ea typeface="Calibri"/>
                          <a:cs typeface="Times New Roman"/>
                        </a:rPr>
                        <a:t> </a:t>
                      </a:r>
                      <a:r>
                        <a:rPr lang="en-US" sz="2000" b="1" dirty="0" err="1" smtClean="0">
                          <a:solidFill>
                            <a:srgbClr val="000000"/>
                          </a:solidFill>
                          <a:latin typeface="+mn-lt"/>
                          <a:ea typeface="Calibri"/>
                          <a:cs typeface="Times New Roman"/>
                        </a:rPr>
                        <a:t>secara</a:t>
                      </a:r>
                      <a:r>
                        <a:rPr lang="en-US" sz="2000" b="1" dirty="0" smtClean="0">
                          <a:solidFill>
                            <a:srgbClr val="000000"/>
                          </a:solidFill>
                          <a:latin typeface="+mn-lt"/>
                          <a:ea typeface="Calibri"/>
                          <a:cs typeface="Times New Roman"/>
                        </a:rPr>
                        <a:t> </a:t>
                      </a:r>
                      <a:r>
                        <a:rPr lang="en-US" sz="2000" b="1" dirty="0" err="1" smtClean="0">
                          <a:solidFill>
                            <a:srgbClr val="000000"/>
                          </a:solidFill>
                          <a:latin typeface="+mn-lt"/>
                          <a:ea typeface="Calibri"/>
                          <a:cs typeface="Times New Roman"/>
                        </a:rPr>
                        <a:t>komprehensif</a:t>
                      </a:r>
                      <a:r>
                        <a:rPr lang="en-US" sz="2000" dirty="0" smtClean="0">
                          <a:solidFill>
                            <a:srgbClr val="000000"/>
                          </a:solidFill>
                          <a:latin typeface="+mn-lt"/>
                          <a:ea typeface="Calibri"/>
                          <a:cs typeface="Times New Roman"/>
                        </a:rPr>
                        <a:t> </a:t>
                      </a:r>
                      <a:r>
                        <a:rPr lang="en-US" sz="2000" dirty="0" err="1" smtClean="0">
                          <a:solidFill>
                            <a:srgbClr val="000000"/>
                          </a:solidFill>
                          <a:latin typeface="+mn-lt"/>
                          <a:ea typeface="Calibri"/>
                          <a:cs typeface="Times New Roman"/>
                        </a:rPr>
                        <a:t>kerjanya</a:t>
                      </a:r>
                      <a:r>
                        <a:rPr lang="en-US" sz="2000" dirty="0" smtClean="0">
                          <a:solidFill>
                            <a:srgbClr val="000000"/>
                          </a:solidFill>
                          <a:latin typeface="+mn-lt"/>
                          <a:ea typeface="Calibri"/>
                          <a:cs typeface="Times New Roman"/>
                        </a:rPr>
                        <a:t> </a:t>
                      </a:r>
                      <a:r>
                        <a:rPr lang="en-US" sz="2000" dirty="0" err="1" smtClean="0">
                          <a:solidFill>
                            <a:srgbClr val="000000"/>
                          </a:solidFill>
                          <a:latin typeface="+mn-lt"/>
                          <a:ea typeface="Calibri"/>
                          <a:cs typeface="Times New Roman"/>
                        </a:rPr>
                        <a:t>dengan</a:t>
                      </a:r>
                      <a:r>
                        <a:rPr lang="en-US" sz="2000" dirty="0" smtClean="0">
                          <a:solidFill>
                            <a:srgbClr val="000000"/>
                          </a:solidFill>
                          <a:latin typeface="+mn-lt"/>
                          <a:ea typeface="Calibri"/>
                          <a:cs typeface="Times New Roman"/>
                        </a:rPr>
                        <a:t> </a:t>
                      </a:r>
                      <a:r>
                        <a:rPr lang="en-US" sz="2000" b="1" dirty="0" err="1" smtClean="0">
                          <a:solidFill>
                            <a:srgbClr val="000000"/>
                          </a:solidFill>
                          <a:latin typeface="+mn-lt"/>
                          <a:ea typeface="Calibri"/>
                          <a:cs typeface="Times New Roman"/>
                        </a:rPr>
                        <a:t>memanfaatkan</a:t>
                      </a:r>
                      <a:r>
                        <a:rPr lang="en-US" sz="2000" b="1" dirty="0" smtClean="0">
                          <a:solidFill>
                            <a:srgbClr val="000000"/>
                          </a:solidFill>
                          <a:latin typeface="+mn-lt"/>
                          <a:ea typeface="Calibri"/>
                          <a:cs typeface="Times New Roman"/>
                        </a:rPr>
                        <a:t> IPTEKS</a:t>
                      </a:r>
                      <a:r>
                        <a:rPr lang="en-US" sz="2000" dirty="0" smtClean="0">
                          <a:solidFill>
                            <a:srgbClr val="000000"/>
                          </a:solidFill>
                          <a:latin typeface="+mn-lt"/>
                          <a:ea typeface="Calibri"/>
                          <a:cs typeface="Times New Roman"/>
                        </a:rPr>
                        <a:t> </a:t>
                      </a:r>
                      <a:r>
                        <a:rPr lang="en-US" sz="2000" dirty="0" err="1" smtClean="0">
                          <a:solidFill>
                            <a:srgbClr val="000000"/>
                          </a:solidFill>
                          <a:latin typeface="+mn-lt"/>
                          <a:ea typeface="Calibri"/>
                          <a:cs typeface="Times New Roman"/>
                        </a:rPr>
                        <a:t>untuk</a:t>
                      </a:r>
                      <a:r>
                        <a:rPr lang="en-US" sz="2000" dirty="0" smtClean="0">
                          <a:solidFill>
                            <a:srgbClr val="000000"/>
                          </a:solidFill>
                          <a:latin typeface="+mn-lt"/>
                          <a:ea typeface="Calibri"/>
                          <a:cs typeface="Times New Roman"/>
                        </a:rPr>
                        <a:t> </a:t>
                      </a:r>
                      <a:r>
                        <a:rPr lang="en-US" sz="2000" dirty="0" err="1" smtClean="0">
                          <a:solidFill>
                            <a:srgbClr val="000000"/>
                          </a:solidFill>
                          <a:latin typeface="+mn-lt"/>
                          <a:ea typeface="Calibri"/>
                          <a:cs typeface="Times New Roman"/>
                        </a:rPr>
                        <a:t>menghasilkan</a:t>
                      </a:r>
                      <a:r>
                        <a:rPr lang="en-US" sz="2000" dirty="0" smtClean="0">
                          <a:solidFill>
                            <a:srgbClr val="000000"/>
                          </a:solidFill>
                          <a:latin typeface="+mn-lt"/>
                          <a:ea typeface="Calibri"/>
                          <a:cs typeface="Times New Roman"/>
                        </a:rPr>
                        <a:t> </a:t>
                      </a:r>
                      <a:r>
                        <a:rPr lang="en-US" sz="2000" b="1" dirty="0" err="1" smtClean="0">
                          <a:solidFill>
                            <a:srgbClr val="000000"/>
                          </a:solidFill>
                          <a:latin typeface="+mn-lt"/>
                          <a:ea typeface="Calibri"/>
                          <a:cs typeface="Times New Roman"/>
                        </a:rPr>
                        <a:t>langkah-langkah</a:t>
                      </a:r>
                      <a:r>
                        <a:rPr lang="en-US" sz="2000" b="1" dirty="0" smtClean="0">
                          <a:solidFill>
                            <a:srgbClr val="000000"/>
                          </a:solidFill>
                          <a:latin typeface="+mn-lt"/>
                          <a:ea typeface="Calibri"/>
                          <a:cs typeface="Times New Roman"/>
                        </a:rPr>
                        <a:t> </a:t>
                      </a:r>
                      <a:r>
                        <a:rPr lang="en-US" sz="2000" b="1" dirty="0" err="1" smtClean="0">
                          <a:solidFill>
                            <a:srgbClr val="000000"/>
                          </a:solidFill>
                          <a:latin typeface="+mn-lt"/>
                          <a:ea typeface="Calibri"/>
                          <a:cs typeface="Times New Roman"/>
                        </a:rPr>
                        <a:t>pengembangan</a:t>
                      </a:r>
                      <a:r>
                        <a:rPr lang="en-US" sz="2000" b="1" dirty="0" smtClean="0">
                          <a:solidFill>
                            <a:srgbClr val="000000"/>
                          </a:solidFill>
                          <a:latin typeface="+mn-lt"/>
                          <a:ea typeface="Calibri"/>
                          <a:cs typeface="Times New Roman"/>
                        </a:rPr>
                        <a:t> </a:t>
                      </a:r>
                      <a:r>
                        <a:rPr lang="en-US" sz="2000" b="1" dirty="0" err="1" smtClean="0">
                          <a:solidFill>
                            <a:srgbClr val="000000"/>
                          </a:solidFill>
                          <a:latin typeface="+mn-lt"/>
                          <a:ea typeface="Calibri"/>
                          <a:cs typeface="Times New Roman"/>
                        </a:rPr>
                        <a:t>strategis</a:t>
                      </a:r>
                      <a:r>
                        <a:rPr lang="en-US" sz="2000" b="1" dirty="0" smtClean="0">
                          <a:solidFill>
                            <a:srgbClr val="000000"/>
                          </a:solidFill>
                          <a:latin typeface="+mn-lt"/>
                          <a:ea typeface="Calibri"/>
                          <a:cs typeface="Times New Roman"/>
                        </a:rPr>
                        <a:t> </a:t>
                      </a:r>
                      <a:r>
                        <a:rPr lang="en-US" sz="2000" b="1" dirty="0" err="1" smtClean="0">
                          <a:solidFill>
                            <a:srgbClr val="000000"/>
                          </a:solidFill>
                          <a:latin typeface="+mn-lt"/>
                          <a:ea typeface="Calibri"/>
                          <a:cs typeface="Times New Roman"/>
                        </a:rPr>
                        <a:t>organisasi</a:t>
                      </a:r>
                      <a:r>
                        <a:rPr lang="en-US" sz="2000" b="1" dirty="0" smtClean="0">
                          <a:solidFill>
                            <a:srgbClr val="000000"/>
                          </a:solidFill>
                          <a:latin typeface="+mn-lt"/>
                          <a:ea typeface="Calibri"/>
                          <a:cs typeface="Times New Roman"/>
                        </a:rPr>
                        <a:t>.</a:t>
                      </a:r>
                      <a:endParaRPr lang="en-US" sz="2000" dirty="0">
                        <a:latin typeface="Arial Narrow" pitchFamily="34" charset="0"/>
                        <a:ea typeface="Calibri"/>
                        <a:cs typeface="Arial" pitchFamily="34" charset="0"/>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8F9C3"/>
                    </a:solidFill>
                  </a:tcPr>
                </a:tc>
              </a:tr>
              <a:tr h="1441320">
                <a:tc>
                  <a:txBody>
                    <a:bodyPr/>
                    <a:lstStyle/>
                    <a:p>
                      <a:pPr marL="457200" marR="0" indent="-220663" algn="l" defTabSz="914400" rtl="0" eaLnBrk="1" fontAlgn="auto" latinLnBrk="0" hangingPunct="1">
                        <a:lnSpc>
                          <a:spcPct val="115000"/>
                        </a:lnSpc>
                        <a:spcBef>
                          <a:spcPts val="0"/>
                        </a:spcBef>
                        <a:spcAft>
                          <a:spcPts val="1000"/>
                        </a:spcAft>
                        <a:buClrTx/>
                        <a:buSzTx/>
                        <a:buFont typeface="Arial" pitchFamily="34" charset="0"/>
                        <a:buChar char="•"/>
                        <a:tabLst>
                          <a:tab pos="1786255" algn="l"/>
                        </a:tabLst>
                        <a:defRPr/>
                      </a:pPr>
                      <a:r>
                        <a:rPr lang="en-US" sz="2000" dirty="0" err="1" smtClean="0">
                          <a:solidFill>
                            <a:srgbClr val="000000"/>
                          </a:solidFill>
                          <a:latin typeface="+mn-lt"/>
                          <a:ea typeface="Calibri"/>
                          <a:cs typeface="Times New Roman"/>
                        </a:rPr>
                        <a:t>Mampu</a:t>
                      </a:r>
                      <a:r>
                        <a:rPr lang="en-US" sz="2000" dirty="0" smtClean="0">
                          <a:solidFill>
                            <a:srgbClr val="000000"/>
                          </a:solidFill>
                          <a:latin typeface="+mn-lt"/>
                          <a:ea typeface="Calibri"/>
                          <a:cs typeface="Times New Roman"/>
                        </a:rPr>
                        <a:t> </a:t>
                      </a:r>
                      <a:r>
                        <a:rPr lang="en-US" sz="2000" dirty="0" err="1" smtClean="0">
                          <a:solidFill>
                            <a:srgbClr val="000000"/>
                          </a:solidFill>
                          <a:latin typeface="+mn-lt"/>
                          <a:ea typeface="Calibri"/>
                          <a:cs typeface="Times New Roman"/>
                        </a:rPr>
                        <a:t>memecahkan</a:t>
                      </a:r>
                      <a:r>
                        <a:rPr lang="en-US" sz="2000" dirty="0" smtClean="0">
                          <a:solidFill>
                            <a:srgbClr val="000000"/>
                          </a:solidFill>
                          <a:latin typeface="+mn-lt"/>
                          <a:ea typeface="Calibri"/>
                          <a:cs typeface="Times New Roman"/>
                        </a:rPr>
                        <a:t> </a:t>
                      </a:r>
                      <a:r>
                        <a:rPr lang="en-US" sz="2000" dirty="0" err="1" smtClean="0">
                          <a:solidFill>
                            <a:srgbClr val="000000"/>
                          </a:solidFill>
                          <a:latin typeface="+mn-lt"/>
                          <a:ea typeface="Calibri"/>
                          <a:cs typeface="Times New Roman"/>
                        </a:rPr>
                        <a:t>permasalahan</a:t>
                      </a:r>
                      <a:r>
                        <a:rPr lang="en-US" sz="2000" dirty="0" smtClean="0">
                          <a:solidFill>
                            <a:srgbClr val="000000"/>
                          </a:solidFill>
                          <a:latin typeface="+mn-lt"/>
                          <a:ea typeface="Calibri"/>
                          <a:cs typeface="Times New Roman"/>
                        </a:rPr>
                        <a:t> </a:t>
                      </a:r>
                      <a:r>
                        <a:rPr lang="en-US" sz="2000" dirty="0" err="1" smtClean="0">
                          <a:solidFill>
                            <a:srgbClr val="000000"/>
                          </a:solidFill>
                          <a:latin typeface="+mn-lt"/>
                          <a:ea typeface="Calibri"/>
                          <a:cs typeface="Times New Roman"/>
                        </a:rPr>
                        <a:t>sains</a:t>
                      </a:r>
                      <a:r>
                        <a:rPr lang="en-US" sz="2000" dirty="0" smtClean="0">
                          <a:solidFill>
                            <a:srgbClr val="000000"/>
                          </a:solidFill>
                          <a:latin typeface="+mn-lt"/>
                          <a:ea typeface="Calibri"/>
                          <a:cs typeface="Times New Roman"/>
                        </a:rPr>
                        <a:t>, </a:t>
                      </a:r>
                      <a:r>
                        <a:rPr lang="en-US" sz="2000" dirty="0" err="1" smtClean="0">
                          <a:solidFill>
                            <a:srgbClr val="000000"/>
                          </a:solidFill>
                          <a:latin typeface="+mn-lt"/>
                          <a:ea typeface="Calibri"/>
                          <a:cs typeface="Times New Roman"/>
                        </a:rPr>
                        <a:t>teknologi</a:t>
                      </a:r>
                      <a:r>
                        <a:rPr lang="en-US" sz="2000" dirty="0" smtClean="0">
                          <a:solidFill>
                            <a:srgbClr val="000000"/>
                          </a:solidFill>
                          <a:latin typeface="+mn-lt"/>
                          <a:ea typeface="Calibri"/>
                          <a:cs typeface="Times New Roman"/>
                        </a:rPr>
                        <a:t>, </a:t>
                      </a:r>
                      <a:r>
                        <a:rPr lang="en-US" sz="2000" dirty="0" err="1" smtClean="0">
                          <a:solidFill>
                            <a:srgbClr val="000000"/>
                          </a:solidFill>
                          <a:latin typeface="+mn-lt"/>
                          <a:ea typeface="Calibri"/>
                          <a:cs typeface="Times New Roman"/>
                        </a:rPr>
                        <a:t>dan</a:t>
                      </a:r>
                      <a:r>
                        <a:rPr lang="en-US" sz="2000" dirty="0" smtClean="0">
                          <a:solidFill>
                            <a:srgbClr val="000000"/>
                          </a:solidFill>
                          <a:latin typeface="+mn-lt"/>
                          <a:ea typeface="Calibri"/>
                          <a:cs typeface="Times New Roman"/>
                        </a:rPr>
                        <a:t> </a:t>
                      </a:r>
                      <a:r>
                        <a:rPr lang="en-US" sz="2000" dirty="0" err="1" smtClean="0">
                          <a:solidFill>
                            <a:srgbClr val="000000"/>
                          </a:solidFill>
                          <a:latin typeface="+mn-lt"/>
                          <a:ea typeface="Calibri"/>
                          <a:cs typeface="Times New Roman"/>
                        </a:rPr>
                        <a:t>atau</a:t>
                      </a:r>
                      <a:r>
                        <a:rPr lang="en-US" sz="2000" dirty="0" smtClean="0">
                          <a:solidFill>
                            <a:srgbClr val="000000"/>
                          </a:solidFill>
                          <a:latin typeface="+mn-lt"/>
                          <a:ea typeface="Calibri"/>
                          <a:cs typeface="Times New Roman"/>
                        </a:rPr>
                        <a:t> </a:t>
                      </a:r>
                      <a:r>
                        <a:rPr lang="en-US" sz="2000" dirty="0" err="1" smtClean="0">
                          <a:solidFill>
                            <a:srgbClr val="000000"/>
                          </a:solidFill>
                          <a:latin typeface="+mn-lt"/>
                          <a:ea typeface="Calibri"/>
                          <a:cs typeface="Times New Roman"/>
                        </a:rPr>
                        <a:t>seni</a:t>
                      </a:r>
                      <a:r>
                        <a:rPr lang="en-US" sz="2000" dirty="0" smtClean="0">
                          <a:solidFill>
                            <a:srgbClr val="000000"/>
                          </a:solidFill>
                          <a:latin typeface="+mn-lt"/>
                          <a:ea typeface="Calibri"/>
                          <a:cs typeface="Times New Roman"/>
                        </a:rPr>
                        <a:t> </a:t>
                      </a:r>
                      <a:r>
                        <a:rPr lang="en-US" sz="2000" dirty="0" err="1" smtClean="0">
                          <a:solidFill>
                            <a:srgbClr val="000000"/>
                          </a:solidFill>
                          <a:latin typeface="+mn-lt"/>
                          <a:ea typeface="Calibri"/>
                          <a:cs typeface="Times New Roman"/>
                        </a:rPr>
                        <a:t>di</a:t>
                      </a:r>
                      <a:r>
                        <a:rPr lang="en-US" sz="2000" dirty="0" smtClean="0">
                          <a:solidFill>
                            <a:srgbClr val="000000"/>
                          </a:solidFill>
                          <a:latin typeface="+mn-lt"/>
                          <a:ea typeface="Calibri"/>
                          <a:cs typeface="Times New Roman"/>
                        </a:rPr>
                        <a:t> </a:t>
                      </a:r>
                      <a:r>
                        <a:rPr lang="en-US" sz="2000" dirty="0" err="1" smtClean="0">
                          <a:solidFill>
                            <a:srgbClr val="000000"/>
                          </a:solidFill>
                          <a:latin typeface="+mn-lt"/>
                          <a:ea typeface="Calibri"/>
                          <a:cs typeface="Times New Roman"/>
                        </a:rPr>
                        <a:t>dalam</a:t>
                      </a:r>
                      <a:r>
                        <a:rPr lang="en-US" sz="2000" dirty="0" smtClean="0">
                          <a:solidFill>
                            <a:srgbClr val="000000"/>
                          </a:solidFill>
                          <a:latin typeface="+mn-lt"/>
                          <a:ea typeface="Calibri"/>
                          <a:cs typeface="Times New Roman"/>
                        </a:rPr>
                        <a:t> </a:t>
                      </a:r>
                      <a:r>
                        <a:rPr lang="en-US" sz="2000" dirty="0" err="1" smtClean="0">
                          <a:solidFill>
                            <a:srgbClr val="000000"/>
                          </a:solidFill>
                          <a:latin typeface="+mn-lt"/>
                          <a:ea typeface="Calibri"/>
                          <a:cs typeface="Times New Roman"/>
                        </a:rPr>
                        <a:t>bidang</a:t>
                      </a:r>
                      <a:r>
                        <a:rPr lang="en-US" sz="2000" dirty="0" smtClean="0">
                          <a:solidFill>
                            <a:srgbClr val="000000"/>
                          </a:solidFill>
                          <a:latin typeface="+mn-lt"/>
                          <a:ea typeface="Calibri"/>
                          <a:cs typeface="Times New Roman"/>
                        </a:rPr>
                        <a:t> </a:t>
                      </a:r>
                      <a:r>
                        <a:rPr lang="en-US" sz="2000" dirty="0" err="1" smtClean="0">
                          <a:solidFill>
                            <a:srgbClr val="000000"/>
                          </a:solidFill>
                          <a:latin typeface="+mn-lt"/>
                          <a:ea typeface="Calibri"/>
                          <a:cs typeface="Times New Roman"/>
                        </a:rPr>
                        <a:t>keilmuannya</a:t>
                      </a:r>
                      <a:r>
                        <a:rPr lang="en-US" sz="2000" dirty="0" smtClean="0">
                          <a:solidFill>
                            <a:srgbClr val="000000"/>
                          </a:solidFill>
                          <a:latin typeface="+mn-lt"/>
                          <a:ea typeface="Calibri"/>
                          <a:cs typeface="Times New Roman"/>
                        </a:rPr>
                        <a:t> </a:t>
                      </a:r>
                      <a:r>
                        <a:rPr lang="en-US" sz="2000" dirty="0" err="1" smtClean="0">
                          <a:solidFill>
                            <a:srgbClr val="000000"/>
                          </a:solidFill>
                          <a:latin typeface="+mn-lt"/>
                          <a:ea typeface="Calibri"/>
                          <a:cs typeface="Times New Roman"/>
                        </a:rPr>
                        <a:t>melalui</a:t>
                      </a:r>
                      <a:r>
                        <a:rPr lang="en-US" sz="2000" dirty="0" smtClean="0">
                          <a:solidFill>
                            <a:srgbClr val="000000"/>
                          </a:solidFill>
                          <a:latin typeface="+mn-lt"/>
                          <a:ea typeface="Calibri"/>
                          <a:cs typeface="Times New Roman"/>
                        </a:rPr>
                        <a:t> </a:t>
                      </a:r>
                      <a:r>
                        <a:rPr lang="en-US" sz="2000" b="1" dirty="0" err="1" smtClean="0">
                          <a:solidFill>
                            <a:srgbClr val="000000"/>
                          </a:solidFill>
                          <a:latin typeface="+mn-lt"/>
                          <a:ea typeface="Calibri"/>
                          <a:cs typeface="Times New Roman"/>
                        </a:rPr>
                        <a:t>pendekatan</a:t>
                      </a:r>
                      <a:r>
                        <a:rPr lang="en-US" sz="2000" b="1" dirty="0" smtClean="0">
                          <a:solidFill>
                            <a:srgbClr val="000000"/>
                          </a:solidFill>
                          <a:latin typeface="+mn-lt"/>
                          <a:ea typeface="Calibri"/>
                          <a:cs typeface="Times New Roman"/>
                        </a:rPr>
                        <a:t> </a:t>
                      </a:r>
                      <a:r>
                        <a:rPr lang="en-US" sz="2000" b="1" dirty="0" err="1" smtClean="0">
                          <a:solidFill>
                            <a:srgbClr val="000000"/>
                          </a:solidFill>
                          <a:latin typeface="+mn-lt"/>
                          <a:ea typeface="Calibri"/>
                          <a:cs typeface="Times New Roman"/>
                        </a:rPr>
                        <a:t>monodisipliner</a:t>
                      </a:r>
                      <a:r>
                        <a:rPr lang="en-US" sz="2000" b="1" dirty="0" smtClean="0">
                          <a:solidFill>
                            <a:srgbClr val="000000"/>
                          </a:solidFill>
                          <a:latin typeface="+mn-lt"/>
                          <a:ea typeface="Calibri"/>
                          <a:cs typeface="Times New Roman"/>
                        </a:rPr>
                        <a:t>.</a:t>
                      </a:r>
                      <a:endParaRPr lang="en-US" sz="2000" dirty="0" smtClean="0">
                        <a:latin typeface="+mn-lt"/>
                        <a:ea typeface="Calibri"/>
                        <a:cs typeface="Times New Roman"/>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8F9C3"/>
                    </a:solidFill>
                  </a:tcPr>
                </a:tc>
              </a:tr>
              <a:tr h="1855222">
                <a:tc>
                  <a:txBody>
                    <a:bodyPr/>
                    <a:lstStyle/>
                    <a:p>
                      <a:pPr marL="457200" marR="0" indent="-220663" algn="l" defTabSz="914400" rtl="0" eaLnBrk="1" fontAlgn="auto" latinLnBrk="0" hangingPunct="1">
                        <a:lnSpc>
                          <a:spcPct val="115000"/>
                        </a:lnSpc>
                        <a:spcBef>
                          <a:spcPts val="0"/>
                        </a:spcBef>
                        <a:spcAft>
                          <a:spcPts val="1000"/>
                        </a:spcAft>
                        <a:buClrTx/>
                        <a:buSzTx/>
                        <a:buFont typeface="Arial" pitchFamily="34" charset="0"/>
                        <a:buChar char="•"/>
                        <a:tabLst>
                          <a:tab pos="1786255" algn="l"/>
                        </a:tabLst>
                        <a:defRPr/>
                      </a:pPr>
                      <a:r>
                        <a:rPr lang="en-US" sz="2000" dirty="0" err="1" smtClean="0">
                          <a:solidFill>
                            <a:srgbClr val="000000"/>
                          </a:solidFill>
                          <a:latin typeface="+mn-lt"/>
                          <a:ea typeface="Calibri"/>
                          <a:cs typeface="Times New Roman"/>
                        </a:rPr>
                        <a:t>Mampu</a:t>
                      </a:r>
                      <a:r>
                        <a:rPr lang="en-US" sz="2000" dirty="0" smtClean="0">
                          <a:solidFill>
                            <a:srgbClr val="000000"/>
                          </a:solidFill>
                          <a:latin typeface="+mn-lt"/>
                          <a:ea typeface="Calibri"/>
                          <a:cs typeface="Times New Roman"/>
                        </a:rPr>
                        <a:t> </a:t>
                      </a:r>
                      <a:r>
                        <a:rPr lang="en-US" sz="2000" b="1" dirty="0" err="1" smtClean="0">
                          <a:solidFill>
                            <a:srgbClr val="000000"/>
                          </a:solidFill>
                          <a:latin typeface="+mn-lt"/>
                          <a:ea typeface="Calibri"/>
                          <a:cs typeface="Times New Roman"/>
                        </a:rPr>
                        <a:t>melakukan</a:t>
                      </a:r>
                      <a:r>
                        <a:rPr lang="en-US" sz="2000" b="1" dirty="0" smtClean="0">
                          <a:solidFill>
                            <a:srgbClr val="000000"/>
                          </a:solidFill>
                          <a:latin typeface="+mn-lt"/>
                          <a:ea typeface="Calibri"/>
                          <a:cs typeface="Times New Roman"/>
                        </a:rPr>
                        <a:t> </a:t>
                      </a:r>
                      <a:r>
                        <a:rPr lang="en-US" sz="2000" b="1" dirty="0" err="1" smtClean="0">
                          <a:solidFill>
                            <a:srgbClr val="000000"/>
                          </a:solidFill>
                          <a:latin typeface="+mn-lt"/>
                          <a:ea typeface="Calibri"/>
                          <a:cs typeface="Times New Roman"/>
                        </a:rPr>
                        <a:t>riset</a:t>
                      </a:r>
                      <a:r>
                        <a:rPr lang="en-US" sz="2000" dirty="0" smtClean="0">
                          <a:solidFill>
                            <a:srgbClr val="000000"/>
                          </a:solidFill>
                          <a:latin typeface="+mn-lt"/>
                          <a:ea typeface="Calibri"/>
                          <a:cs typeface="Times New Roman"/>
                        </a:rPr>
                        <a:t> </a:t>
                      </a:r>
                      <a:r>
                        <a:rPr lang="en-US" sz="2000" dirty="0" err="1" smtClean="0">
                          <a:solidFill>
                            <a:srgbClr val="000000"/>
                          </a:solidFill>
                          <a:latin typeface="+mn-lt"/>
                          <a:ea typeface="Calibri"/>
                          <a:cs typeface="Times New Roman"/>
                        </a:rPr>
                        <a:t>dan</a:t>
                      </a:r>
                      <a:r>
                        <a:rPr lang="en-US" sz="2000" dirty="0" smtClean="0">
                          <a:solidFill>
                            <a:srgbClr val="000000"/>
                          </a:solidFill>
                          <a:latin typeface="+mn-lt"/>
                          <a:ea typeface="Calibri"/>
                          <a:cs typeface="Times New Roman"/>
                        </a:rPr>
                        <a:t> </a:t>
                      </a:r>
                      <a:r>
                        <a:rPr lang="en-US" sz="2000" b="1" dirty="0" err="1" smtClean="0">
                          <a:solidFill>
                            <a:srgbClr val="000000"/>
                          </a:solidFill>
                          <a:latin typeface="+mn-lt"/>
                          <a:ea typeface="Calibri"/>
                          <a:cs typeface="Times New Roman"/>
                        </a:rPr>
                        <a:t>mengambil</a:t>
                      </a:r>
                      <a:r>
                        <a:rPr lang="en-US" sz="2000" b="1" dirty="0" smtClean="0">
                          <a:solidFill>
                            <a:srgbClr val="000000"/>
                          </a:solidFill>
                          <a:latin typeface="+mn-lt"/>
                          <a:ea typeface="Calibri"/>
                          <a:cs typeface="Times New Roman"/>
                        </a:rPr>
                        <a:t> </a:t>
                      </a:r>
                      <a:r>
                        <a:rPr lang="en-US" sz="2000" b="1" dirty="0" err="1" smtClean="0">
                          <a:solidFill>
                            <a:srgbClr val="000000"/>
                          </a:solidFill>
                          <a:latin typeface="+mn-lt"/>
                          <a:ea typeface="Calibri"/>
                          <a:cs typeface="Times New Roman"/>
                        </a:rPr>
                        <a:t>keputusan</a:t>
                      </a:r>
                      <a:r>
                        <a:rPr lang="en-US" sz="2000" b="1" dirty="0" smtClean="0">
                          <a:solidFill>
                            <a:srgbClr val="000000"/>
                          </a:solidFill>
                          <a:latin typeface="+mn-lt"/>
                          <a:ea typeface="Calibri"/>
                          <a:cs typeface="Times New Roman"/>
                        </a:rPr>
                        <a:t> </a:t>
                      </a:r>
                      <a:r>
                        <a:rPr lang="en-US" sz="2000" b="1" dirty="0" err="1" smtClean="0">
                          <a:solidFill>
                            <a:srgbClr val="000000"/>
                          </a:solidFill>
                          <a:latin typeface="+mn-lt"/>
                          <a:ea typeface="Calibri"/>
                          <a:cs typeface="Times New Roman"/>
                        </a:rPr>
                        <a:t>strategis</a:t>
                      </a:r>
                      <a:r>
                        <a:rPr lang="en-US" sz="2000" dirty="0" smtClean="0">
                          <a:solidFill>
                            <a:srgbClr val="000000"/>
                          </a:solidFill>
                          <a:latin typeface="+mn-lt"/>
                          <a:ea typeface="Calibri"/>
                          <a:cs typeface="Times New Roman"/>
                        </a:rPr>
                        <a:t> </a:t>
                      </a:r>
                      <a:r>
                        <a:rPr lang="en-US" sz="2000" dirty="0" err="1" smtClean="0">
                          <a:solidFill>
                            <a:srgbClr val="000000"/>
                          </a:solidFill>
                          <a:latin typeface="+mn-lt"/>
                          <a:ea typeface="Calibri"/>
                          <a:cs typeface="Times New Roman"/>
                        </a:rPr>
                        <a:t>dengan</a:t>
                      </a:r>
                      <a:r>
                        <a:rPr lang="en-US" sz="2000" dirty="0" smtClean="0">
                          <a:solidFill>
                            <a:srgbClr val="000000"/>
                          </a:solidFill>
                          <a:latin typeface="+mn-lt"/>
                          <a:ea typeface="Calibri"/>
                          <a:cs typeface="Times New Roman"/>
                        </a:rPr>
                        <a:t> </a:t>
                      </a:r>
                      <a:r>
                        <a:rPr lang="en-US" sz="2000" b="1" dirty="0" err="1" smtClean="0">
                          <a:solidFill>
                            <a:srgbClr val="000000"/>
                          </a:solidFill>
                          <a:latin typeface="+mn-lt"/>
                          <a:ea typeface="Calibri"/>
                          <a:cs typeface="Times New Roman"/>
                        </a:rPr>
                        <a:t>akuntabilitas</a:t>
                      </a:r>
                      <a:r>
                        <a:rPr lang="en-US" sz="2000" dirty="0" smtClean="0">
                          <a:solidFill>
                            <a:srgbClr val="000000"/>
                          </a:solidFill>
                          <a:latin typeface="+mn-lt"/>
                          <a:ea typeface="Calibri"/>
                          <a:cs typeface="Times New Roman"/>
                        </a:rPr>
                        <a:t> </a:t>
                      </a:r>
                      <a:r>
                        <a:rPr lang="en-US" sz="2000" dirty="0" err="1" smtClean="0">
                          <a:solidFill>
                            <a:srgbClr val="000000"/>
                          </a:solidFill>
                          <a:latin typeface="+mn-lt"/>
                          <a:ea typeface="Calibri"/>
                          <a:cs typeface="Times New Roman"/>
                        </a:rPr>
                        <a:t>dan</a:t>
                      </a:r>
                      <a:r>
                        <a:rPr lang="en-US" sz="2000" dirty="0" smtClean="0">
                          <a:solidFill>
                            <a:srgbClr val="000000"/>
                          </a:solidFill>
                          <a:latin typeface="+mn-lt"/>
                          <a:ea typeface="Calibri"/>
                          <a:cs typeface="Times New Roman"/>
                        </a:rPr>
                        <a:t> </a:t>
                      </a:r>
                      <a:r>
                        <a:rPr lang="en-US" sz="2000" b="1" dirty="0" err="1" smtClean="0">
                          <a:solidFill>
                            <a:srgbClr val="000000"/>
                          </a:solidFill>
                          <a:latin typeface="+mn-lt"/>
                          <a:ea typeface="Calibri"/>
                          <a:cs typeface="Times New Roman"/>
                        </a:rPr>
                        <a:t>tanggung</a:t>
                      </a:r>
                      <a:r>
                        <a:rPr lang="en-US" sz="2000" b="1" dirty="0" smtClean="0">
                          <a:solidFill>
                            <a:srgbClr val="000000"/>
                          </a:solidFill>
                          <a:latin typeface="+mn-lt"/>
                          <a:ea typeface="Calibri"/>
                          <a:cs typeface="Times New Roman"/>
                        </a:rPr>
                        <a:t> </a:t>
                      </a:r>
                      <a:r>
                        <a:rPr lang="en-US" sz="2000" b="1" dirty="0" err="1" smtClean="0">
                          <a:solidFill>
                            <a:srgbClr val="000000"/>
                          </a:solidFill>
                          <a:latin typeface="+mn-lt"/>
                          <a:ea typeface="Calibri"/>
                          <a:cs typeface="Times New Roman"/>
                        </a:rPr>
                        <a:t>jawab</a:t>
                      </a:r>
                      <a:r>
                        <a:rPr lang="en-US" sz="2000" b="1" dirty="0" smtClean="0">
                          <a:solidFill>
                            <a:srgbClr val="000000"/>
                          </a:solidFill>
                          <a:latin typeface="+mn-lt"/>
                          <a:ea typeface="Calibri"/>
                          <a:cs typeface="Times New Roman"/>
                        </a:rPr>
                        <a:t> </a:t>
                      </a:r>
                      <a:r>
                        <a:rPr lang="en-US" sz="2000" b="1" dirty="0" err="1" smtClean="0">
                          <a:solidFill>
                            <a:srgbClr val="000000"/>
                          </a:solidFill>
                          <a:latin typeface="+mn-lt"/>
                          <a:ea typeface="Calibri"/>
                          <a:cs typeface="Times New Roman"/>
                        </a:rPr>
                        <a:t>penuh</a:t>
                      </a:r>
                      <a:r>
                        <a:rPr lang="en-US" sz="2000" dirty="0" smtClean="0">
                          <a:solidFill>
                            <a:srgbClr val="000000"/>
                          </a:solidFill>
                          <a:latin typeface="+mn-lt"/>
                          <a:ea typeface="Calibri"/>
                          <a:cs typeface="Times New Roman"/>
                        </a:rPr>
                        <a:t> </a:t>
                      </a:r>
                      <a:r>
                        <a:rPr lang="en-US" sz="2000" dirty="0" err="1" smtClean="0">
                          <a:solidFill>
                            <a:srgbClr val="000000"/>
                          </a:solidFill>
                          <a:latin typeface="+mn-lt"/>
                          <a:ea typeface="Calibri"/>
                          <a:cs typeface="Times New Roman"/>
                        </a:rPr>
                        <a:t>atas</a:t>
                      </a:r>
                      <a:r>
                        <a:rPr lang="en-US" sz="2000" dirty="0" smtClean="0">
                          <a:solidFill>
                            <a:srgbClr val="000000"/>
                          </a:solidFill>
                          <a:latin typeface="+mn-lt"/>
                          <a:ea typeface="Calibri"/>
                          <a:cs typeface="Times New Roman"/>
                        </a:rPr>
                        <a:t> </a:t>
                      </a:r>
                      <a:r>
                        <a:rPr lang="en-US" sz="2000" dirty="0" err="1" smtClean="0">
                          <a:solidFill>
                            <a:srgbClr val="000000"/>
                          </a:solidFill>
                          <a:latin typeface="+mn-lt"/>
                          <a:ea typeface="Calibri"/>
                          <a:cs typeface="Times New Roman"/>
                        </a:rPr>
                        <a:t>semua</a:t>
                      </a:r>
                      <a:r>
                        <a:rPr lang="en-US" sz="2000" dirty="0" smtClean="0">
                          <a:solidFill>
                            <a:srgbClr val="000000"/>
                          </a:solidFill>
                          <a:latin typeface="+mn-lt"/>
                          <a:ea typeface="Calibri"/>
                          <a:cs typeface="Times New Roman"/>
                        </a:rPr>
                        <a:t> </a:t>
                      </a:r>
                      <a:r>
                        <a:rPr lang="en-US" sz="2000" dirty="0" err="1" smtClean="0">
                          <a:solidFill>
                            <a:srgbClr val="000000"/>
                          </a:solidFill>
                          <a:latin typeface="+mn-lt"/>
                          <a:ea typeface="Calibri"/>
                          <a:cs typeface="Times New Roman"/>
                        </a:rPr>
                        <a:t>aspek</a:t>
                      </a:r>
                      <a:r>
                        <a:rPr lang="en-US" sz="2000" dirty="0" smtClean="0">
                          <a:solidFill>
                            <a:srgbClr val="000000"/>
                          </a:solidFill>
                          <a:latin typeface="+mn-lt"/>
                          <a:ea typeface="Calibri"/>
                          <a:cs typeface="Times New Roman"/>
                        </a:rPr>
                        <a:t> yang </a:t>
                      </a:r>
                      <a:r>
                        <a:rPr lang="en-US" sz="2000" dirty="0" err="1" smtClean="0">
                          <a:solidFill>
                            <a:srgbClr val="000000"/>
                          </a:solidFill>
                          <a:latin typeface="+mn-lt"/>
                          <a:ea typeface="Calibri"/>
                          <a:cs typeface="Times New Roman"/>
                        </a:rPr>
                        <a:t>berada</a:t>
                      </a:r>
                      <a:r>
                        <a:rPr lang="en-US" sz="2000" dirty="0" smtClean="0">
                          <a:solidFill>
                            <a:srgbClr val="000000"/>
                          </a:solidFill>
                          <a:latin typeface="+mn-lt"/>
                          <a:ea typeface="Calibri"/>
                          <a:cs typeface="Times New Roman"/>
                        </a:rPr>
                        <a:t> </a:t>
                      </a:r>
                      <a:r>
                        <a:rPr lang="en-US" sz="2000" b="1" dirty="0" err="1" smtClean="0">
                          <a:solidFill>
                            <a:srgbClr val="000000"/>
                          </a:solidFill>
                          <a:latin typeface="+mn-lt"/>
                          <a:ea typeface="Calibri"/>
                          <a:cs typeface="Times New Roman"/>
                        </a:rPr>
                        <a:t>di</a:t>
                      </a:r>
                      <a:r>
                        <a:rPr lang="en-US" sz="2000" b="1" dirty="0" smtClean="0">
                          <a:solidFill>
                            <a:srgbClr val="000000"/>
                          </a:solidFill>
                          <a:latin typeface="+mn-lt"/>
                          <a:ea typeface="Calibri"/>
                          <a:cs typeface="Times New Roman"/>
                        </a:rPr>
                        <a:t> </a:t>
                      </a:r>
                      <a:r>
                        <a:rPr lang="en-US" sz="2000" b="1" dirty="0" err="1" smtClean="0">
                          <a:solidFill>
                            <a:srgbClr val="000000"/>
                          </a:solidFill>
                          <a:latin typeface="+mn-lt"/>
                          <a:ea typeface="Calibri"/>
                          <a:cs typeface="Times New Roman"/>
                        </a:rPr>
                        <a:t>bawah</a:t>
                      </a:r>
                      <a:r>
                        <a:rPr lang="en-US" sz="2000" b="1" dirty="0" smtClean="0">
                          <a:solidFill>
                            <a:srgbClr val="000000"/>
                          </a:solidFill>
                          <a:latin typeface="+mn-lt"/>
                          <a:ea typeface="Calibri"/>
                          <a:cs typeface="Times New Roman"/>
                        </a:rPr>
                        <a:t> </a:t>
                      </a:r>
                      <a:r>
                        <a:rPr lang="en-US" sz="2000" b="1" dirty="0" err="1" smtClean="0">
                          <a:solidFill>
                            <a:srgbClr val="000000"/>
                          </a:solidFill>
                          <a:latin typeface="+mn-lt"/>
                          <a:ea typeface="Calibri"/>
                          <a:cs typeface="Times New Roman"/>
                        </a:rPr>
                        <a:t>tanggung</a:t>
                      </a:r>
                      <a:r>
                        <a:rPr lang="en-US" sz="2000" b="1" dirty="0" smtClean="0">
                          <a:solidFill>
                            <a:srgbClr val="000000"/>
                          </a:solidFill>
                          <a:latin typeface="+mn-lt"/>
                          <a:ea typeface="Calibri"/>
                          <a:cs typeface="Times New Roman"/>
                        </a:rPr>
                        <a:t> </a:t>
                      </a:r>
                      <a:r>
                        <a:rPr lang="en-US" sz="2000" b="1" dirty="0" err="1" smtClean="0">
                          <a:solidFill>
                            <a:srgbClr val="000000"/>
                          </a:solidFill>
                          <a:latin typeface="+mn-lt"/>
                          <a:ea typeface="Calibri"/>
                          <a:cs typeface="Times New Roman"/>
                        </a:rPr>
                        <a:t>jawab</a:t>
                      </a:r>
                      <a:r>
                        <a:rPr lang="en-US" sz="2000" b="1" dirty="0" smtClean="0">
                          <a:solidFill>
                            <a:srgbClr val="000000"/>
                          </a:solidFill>
                          <a:latin typeface="+mn-lt"/>
                          <a:ea typeface="Calibri"/>
                          <a:cs typeface="Times New Roman"/>
                        </a:rPr>
                        <a:t> </a:t>
                      </a:r>
                      <a:r>
                        <a:rPr lang="en-US" sz="2000" b="1" dirty="0" err="1" smtClean="0">
                          <a:solidFill>
                            <a:srgbClr val="000000"/>
                          </a:solidFill>
                          <a:latin typeface="+mn-lt"/>
                          <a:ea typeface="Calibri"/>
                          <a:cs typeface="Times New Roman"/>
                        </a:rPr>
                        <a:t>bidang</a:t>
                      </a:r>
                      <a:r>
                        <a:rPr lang="en-US" sz="2000" b="1" dirty="0" smtClean="0">
                          <a:solidFill>
                            <a:srgbClr val="000000"/>
                          </a:solidFill>
                          <a:latin typeface="+mn-lt"/>
                          <a:ea typeface="Calibri"/>
                          <a:cs typeface="Times New Roman"/>
                        </a:rPr>
                        <a:t> </a:t>
                      </a:r>
                      <a:r>
                        <a:rPr lang="en-US" sz="2000" b="1" dirty="0" err="1" smtClean="0">
                          <a:solidFill>
                            <a:srgbClr val="000000"/>
                          </a:solidFill>
                          <a:latin typeface="+mn-lt"/>
                          <a:ea typeface="Calibri"/>
                          <a:cs typeface="Times New Roman"/>
                        </a:rPr>
                        <a:t>keahliannya</a:t>
                      </a:r>
                      <a:r>
                        <a:rPr lang="en-US" sz="2000" b="1" dirty="0" smtClean="0">
                          <a:solidFill>
                            <a:srgbClr val="000000"/>
                          </a:solidFill>
                          <a:latin typeface="+mn-lt"/>
                          <a:ea typeface="Calibri"/>
                          <a:cs typeface="Times New Roman"/>
                        </a:rPr>
                        <a:t>.</a:t>
                      </a:r>
                      <a:endParaRPr lang="en-US" sz="2000" dirty="0" smtClean="0">
                        <a:latin typeface="+mn-lt"/>
                        <a:ea typeface="Calibri"/>
                        <a:cs typeface="Times New Roman"/>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8F9C3"/>
                    </a:solidFill>
                  </a:tcPr>
                </a:tc>
              </a:tr>
            </a:tbl>
          </a:graphicData>
        </a:graphic>
      </p:graphicFrame>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nvGraphicFramePr>
        <p:xfrm>
          <a:off x="381000" y="188640"/>
          <a:ext cx="8382000" cy="6428616"/>
        </p:xfrm>
        <a:graphic>
          <a:graphicData uri="http://schemas.openxmlformats.org/drawingml/2006/table">
            <a:tbl>
              <a:tblPr/>
              <a:tblGrid>
                <a:gridCol w="8382000"/>
              </a:tblGrid>
              <a:tr h="918039">
                <a:tc>
                  <a:txBody>
                    <a:bodyPr/>
                    <a:lstStyle/>
                    <a:p>
                      <a:pPr marL="236538" marR="0" indent="0" algn="l" defTabSz="914400" rtl="0" eaLnBrk="1" fontAlgn="auto" latinLnBrk="0" hangingPunct="1">
                        <a:lnSpc>
                          <a:spcPct val="115000"/>
                        </a:lnSpc>
                        <a:spcBef>
                          <a:spcPts val="0"/>
                        </a:spcBef>
                        <a:spcAft>
                          <a:spcPts val="1000"/>
                        </a:spcAft>
                        <a:buClrTx/>
                        <a:buSzTx/>
                        <a:buFontTx/>
                        <a:buNone/>
                        <a:tabLst>
                          <a:tab pos="1786255" algn="l"/>
                        </a:tabLst>
                        <a:defRPr/>
                      </a:pPr>
                      <a:r>
                        <a:rPr lang="en-US" sz="2800" b="1" dirty="0" smtClean="0">
                          <a:solidFill>
                            <a:srgbClr val="39381C"/>
                          </a:solidFill>
                          <a:effectLst>
                            <a:outerShdw blurRad="38100" dist="38100" dir="2700000" algn="tl">
                              <a:srgbClr val="000000">
                                <a:alpha val="43137"/>
                              </a:srgbClr>
                            </a:outerShdw>
                          </a:effectLst>
                          <a:latin typeface="Arial Narrow" pitchFamily="34" charset="0"/>
                          <a:ea typeface="Calibri"/>
                          <a:cs typeface="Arial" pitchFamily="34" charset="0"/>
                        </a:rPr>
                        <a:t>LEVEL</a:t>
                      </a:r>
                      <a:r>
                        <a:rPr lang="en-US" sz="2800" b="1" baseline="0" dirty="0" smtClean="0">
                          <a:solidFill>
                            <a:srgbClr val="39381C"/>
                          </a:solidFill>
                          <a:effectLst>
                            <a:outerShdw blurRad="38100" dist="38100" dir="2700000" algn="tl">
                              <a:srgbClr val="000000">
                                <a:alpha val="43137"/>
                              </a:srgbClr>
                            </a:outerShdw>
                          </a:effectLst>
                          <a:latin typeface="Arial Narrow" pitchFamily="34" charset="0"/>
                          <a:ea typeface="Calibri"/>
                          <a:cs typeface="Arial" pitchFamily="34" charset="0"/>
                        </a:rPr>
                        <a:t> 8 (MAGISTER)                                    </a:t>
                      </a:r>
                      <a:endParaRPr lang="en-US" sz="2800" b="1" dirty="0">
                        <a:solidFill>
                          <a:schemeClr val="bg1"/>
                        </a:solidFill>
                        <a:effectLst>
                          <a:outerShdw blurRad="38100" dist="38100" dir="2700000" algn="tl">
                            <a:srgbClr val="000000">
                              <a:alpha val="43137"/>
                            </a:srgbClr>
                          </a:outerShdw>
                        </a:effectLst>
                        <a:latin typeface="Arial Narrow" pitchFamily="34" charset="0"/>
                        <a:ea typeface="Calibri"/>
                        <a:cs typeface="Arial" pitchFamily="34" charset="0"/>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bg2">
                        <a:lumMod val="75000"/>
                      </a:schemeClr>
                    </a:solidFill>
                  </a:tcPr>
                </a:tc>
              </a:tr>
              <a:tr h="1881419">
                <a:tc>
                  <a:txBody>
                    <a:bodyPr/>
                    <a:lstStyle/>
                    <a:p>
                      <a:pPr marL="457200" indent="-220663" algn="l">
                        <a:lnSpc>
                          <a:spcPct val="115000"/>
                        </a:lnSpc>
                        <a:spcAft>
                          <a:spcPts val="1000"/>
                        </a:spcAft>
                        <a:buFont typeface="Arial" pitchFamily="34" charset="0"/>
                        <a:buChar char="•"/>
                        <a:tabLst>
                          <a:tab pos="1786255" algn="l"/>
                        </a:tabLst>
                      </a:pPr>
                      <a:r>
                        <a:rPr lang="en-US" sz="2400" dirty="0" err="1" smtClean="0">
                          <a:solidFill>
                            <a:srgbClr val="000000"/>
                          </a:solidFill>
                          <a:latin typeface="Arial Narrow" pitchFamily="34" charset="0"/>
                          <a:ea typeface="Calibri"/>
                          <a:cs typeface="Arial" pitchFamily="34" charset="0"/>
                        </a:rPr>
                        <a:t>Mampu</a:t>
                      </a:r>
                      <a:r>
                        <a:rPr lang="en-US" sz="2400" dirty="0" smtClean="0">
                          <a:solidFill>
                            <a:srgbClr val="000000"/>
                          </a:solidFill>
                          <a:latin typeface="Arial Narrow" pitchFamily="34" charset="0"/>
                          <a:ea typeface="Calibri"/>
                          <a:cs typeface="Arial" pitchFamily="34" charset="0"/>
                        </a:rPr>
                        <a:t> </a:t>
                      </a:r>
                      <a:r>
                        <a:rPr lang="en-US" sz="2400" b="1" dirty="0" err="1" smtClean="0">
                          <a:latin typeface="+mn-lt"/>
                          <a:ea typeface="Calibri"/>
                          <a:cs typeface="Times New Roman"/>
                        </a:rPr>
                        <a:t>mengembangkan</a:t>
                      </a:r>
                      <a:r>
                        <a:rPr lang="en-US" sz="2400" b="1" dirty="0" smtClean="0">
                          <a:latin typeface="+mn-lt"/>
                          <a:ea typeface="Calibri"/>
                          <a:cs typeface="Times New Roman"/>
                        </a:rPr>
                        <a:t> </a:t>
                      </a:r>
                      <a:r>
                        <a:rPr lang="en-US" sz="2400" dirty="0" err="1" smtClean="0">
                          <a:latin typeface="+mn-lt"/>
                          <a:ea typeface="Calibri"/>
                          <a:cs typeface="Times New Roman"/>
                        </a:rPr>
                        <a:t>pengetahuan</a:t>
                      </a:r>
                      <a:r>
                        <a:rPr lang="en-US" sz="2400" dirty="0" smtClean="0">
                          <a:latin typeface="+mn-lt"/>
                          <a:ea typeface="Calibri"/>
                          <a:cs typeface="Times New Roman"/>
                        </a:rPr>
                        <a:t>, </a:t>
                      </a:r>
                      <a:r>
                        <a:rPr lang="en-US" sz="2400" dirty="0" err="1" smtClean="0">
                          <a:latin typeface="+mn-lt"/>
                          <a:ea typeface="Calibri"/>
                          <a:cs typeface="Times New Roman"/>
                        </a:rPr>
                        <a:t>teknologi</a:t>
                      </a:r>
                      <a:r>
                        <a:rPr lang="en-US" sz="2400" dirty="0" smtClean="0">
                          <a:latin typeface="+mn-lt"/>
                          <a:ea typeface="Calibri"/>
                          <a:cs typeface="Times New Roman"/>
                        </a:rPr>
                        <a:t>, </a:t>
                      </a:r>
                      <a:r>
                        <a:rPr lang="en-US" sz="2400" dirty="0" err="1" smtClean="0">
                          <a:latin typeface="+mn-lt"/>
                          <a:ea typeface="Calibri"/>
                          <a:cs typeface="Times New Roman"/>
                        </a:rPr>
                        <a:t>dan</a:t>
                      </a:r>
                      <a:r>
                        <a:rPr lang="en-US" sz="2400" dirty="0" smtClean="0">
                          <a:latin typeface="+mn-lt"/>
                          <a:ea typeface="Calibri"/>
                          <a:cs typeface="Times New Roman"/>
                        </a:rPr>
                        <a:t> </a:t>
                      </a:r>
                      <a:r>
                        <a:rPr lang="en-US" sz="2400" dirty="0" err="1" smtClean="0">
                          <a:latin typeface="+mn-lt"/>
                          <a:ea typeface="Calibri"/>
                          <a:cs typeface="Times New Roman"/>
                        </a:rPr>
                        <a:t>atau</a:t>
                      </a:r>
                      <a:r>
                        <a:rPr lang="en-US" sz="2400" dirty="0" smtClean="0">
                          <a:latin typeface="+mn-lt"/>
                          <a:ea typeface="Calibri"/>
                          <a:cs typeface="Times New Roman"/>
                        </a:rPr>
                        <a:t> </a:t>
                      </a:r>
                      <a:r>
                        <a:rPr lang="en-US" sz="2400" dirty="0" err="1" smtClean="0">
                          <a:latin typeface="+mn-lt"/>
                          <a:ea typeface="Calibri"/>
                          <a:cs typeface="Times New Roman"/>
                        </a:rPr>
                        <a:t>seni</a:t>
                      </a:r>
                      <a:r>
                        <a:rPr lang="en-US" sz="2400" dirty="0" smtClean="0">
                          <a:latin typeface="+mn-lt"/>
                          <a:ea typeface="Calibri"/>
                          <a:cs typeface="Times New Roman"/>
                        </a:rPr>
                        <a:t> </a:t>
                      </a:r>
                      <a:r>
                        <a:rPr lang="en-US" sz="2400" dirty="0" err="1" smtClean="0">
                          <a:latin typeface="+mn-lt"/>
                          <a:ea typeface="Calibri"/>
                          <a:cs typeface="Times New Roman"/>
                        </a:rPr>
                        <a:t>di</a:t>
                      </a:r>
                      <a:r>
                        <a:rPr lang="en-US" sz="2400" dirty="0" smtClean="0">
                          <a:latin typeface="+mn-lt"/>
                          <a:ea typeface="Calibri"/>
                          <a:cs typeface="Times New Roman"/>
                        </a:rPr>
                        <a:t> </a:t>
                      </a:r>
                      <a:r>
                        <a:rPr lang="en-US" sz="2400" dirty="0" err="1" smtClean="0">
                          <a:latin typeface="+mn-lt"/>
                          <a:ea typeface="Calibri"/>
                          <a:cs typeface="Times New Roman"/>
                        </a:rPr>
                        <a:t>dalam</a:t>
                      </a:r>
                      <a:r>
                        <a:rPr lang="en-US" sz="2400" dirty="0" smtClean="0">
                          <a:latin typeface="+mn-lt"/>
                          <a:ea typeface="Calibri"/>
                          <a:cs typeface="Times New Roman"/>
                        </a:rPr>
                        <a:t> </a:t>
                      </a:r>
                      <a:r>
                        <a:rPr lang="en-US" sz="2400" dirty="0" err="1" smtClean="0">
                          <a:latin typeface="+mn-lt"/>
                          <a:ea typeface="Calibri"/>
                          <a:cs typeface="Times New Roman"/>
                        </a:rPr>
                        <a:t>bidang</a:t>
                      </a:r>
                      <a:r>
                        <a:rPr lang="en-US" sz="2400" dirty="0" smtClean="0">
                          <a:latin typeface="+mn-lt"/>
                          <a:ea typeface="Calibri"/>
                          <a:cs typeface="Times New Roman"/>
                        </a:rPr>
                        <a:t> </a:t>
                      </a:r>
                      <a:r>
                        <a:rPr lang="en-US" sz="2400" dirty="0" err="1" smtClean="0">
                          <a:latin typeface="+mn-lt"/>
                          <a:ea typeface="Calibri"/>
                          <a:cs typeface="Times New Roman"/>
                        </a:rPr>
                        <a:t>keilmuannya</a:t>
                      </a:r>
                      <a:r>
                        <a:rPr lang="en-US" sz="2400" dirty="0" smtClean="0">
                          <a:latin typeface="+mn-lt"/>
                          <a:ea typeface="Calibri"/>
                          <a:cs typeface="Times New Roman"/>
                        </a:rPr>
                        <a:t> </a:t>
                      </a:r>
                      <a:r>
                        <a:rPr lang="en-US" sz="2400" dirty="0" err="1" smtClean="0">
                          <a:latin typeface="+mn-lt"/>
                          <a:ea typeface="Calibri"/>
                          <a:cs typeface="Times New Roman"/>
                        </a:rPr>
                        <a:t>atau</a:t>
                      </a:r>
                      <a:r>
                        <a:rPr lang="en-US" sz="2400" dirty="0" smtClean="0">
                          <a:latin typeface="+mn-lt"/>
                          <a:ea typeface="Calibri"/>
                          <a:cs typeface="Times New Roman"/>
                        </a:rPr>
                        <a:t> </a:t>
                      </a:r>
                      <a:r>
                        <a:rPr lang="en-US" sz="2400" dirty="0" err="1" smtClean="0">
                          <a:latin typeface="+mn-lt"/>
                          <a:ea typeface="Calibri"/>
                          <a:cs typeface="Times New Roman"/>
                        </a:rPr>
                        <a:t>praktek</a:t>
                      </a:r>
                      <a:r>
                        <a:rPr lang="en-US" sz="2400" dirty="0" smtClean="0">
                          <a:latin typeface="+mn-lt"/>
                          <a:ea typeface="Calibri"/>
                          <a:cs typeface="Times New Roman"/>
                        </a:rPr>
                        <a:t> </a:t>
                      </a:r>
                      <a:r>
                        <a:rPr lang="en-US" sz="2400" dirty="0" err="1" smtClean="0">
                          <a:latin typeface="+mn-lt"/>
                          <a:ea typeface="Calibri"/>
                          <a:cs typeface="Times New Roman"/>
                        </a:rPr>
                        <a:t>profesionalnya</a:t>
                      </a:r>
                      <a:r>
                        <a:rPr lang="en-US" sz="2400" dirty="0" smtClean="0">
                          <a:latin typeface="+mn-lt"/>
                          <a:ea typeface="Calibri"/>
                          <a:cs typeface="Times New Roman"/>
                        </a:rPr>
                        <a:t> </a:t>
                      </a:r>
                      <a:r>
                        <a:rPr lang="en-US" sz="2400" dirty="0" err="1" smtClean="0">
                          <a:latin typeface="+mn-lt"/>
                          <a:ea typeface="Calibri"/>
                          <a:cs typeface="Times New Roman"/>
                        </a:rPr>
                        <a:t>melalui</a:t>
                      </a:r>
                      <a:r>
                        <a:rPr lang="en-US" sz="2400" dirty="0" smtClean="0">
                          <a:latin typeface="+mn-lt"/>
                          <a:ea typeface="Calibri"/>
                          <a:cs typeface="Times New Roman"/>
                        </a:rPr>
                        <a:t> </a:t>
                      </a:r>
                      <a:r>
                        <a:rPr lang="en-US" sz="2400" dirty="0" err="1" smtClean="0">
                          <a:latin typeface="+mn-lt"/>
                          <a:ea typeface="Calibri"/>
                          <a:cs typeface="Times New Roman"/>
                        </a:rPr>
                        <a:t>riset</a:t>
                      </a:r>
                      <a:r>
                        <a:rPr lang="en-US" sz="2400" dirty="0" smtClean="0">
                          <a:latin typeface="+mn-lt"/>
                          <a:ea typeface="Calibri"/>
                          <a:cs typeface="Times New Roman"/>
                        </a:rPr>
                        <a:t>, </a:t>
                      </a:r>
                      <a:r>
                        <a:rPr lang="en-US" sz="2400" dirty="0" err="1" smtClean="0">
                          <a:latin typeface="+mn-lt"/>
                          <a:ea typeface="Calibri"/>
                          <a:cs typeface="Times New Roman"/>
                        </a:rPr>
                        <a:t>hingga</a:t>
                      </a:r>
                      <a:r>
                        <a:rPr lang="en-US" sz="2400" dirty="0" smtClean="0">
                          <a:latin typeface="+mn-lt"/>
                          <a:ea typeface="Calibri"/>
                          <a:cs typeface="Times New Roman"/>
                        </a:rPr>
                        <a:t> </a:t>
                      </a:r>
                      <a:r>
                        <a:rPr lang="en-US" sz="2400" dirty="0" err="1" smtClean="0">
                          <a:latin typeface="+mn-lt"/>
                          <a:ea typeface="Calibri"/>
                          <a:cs typeface="Times New Roman"/>
                        </a:rPr>
                        <a:t>menghasilkan</a:t>
                      </a:r>
                      <a:r>
                        <a:rPr lang="en-US" sz="2400" dirty="0" smtClean="0">
                          <a:latin typeface="+mn-lt"/>
                          <a:ea typeface="Calibri"/>
                          <a:cs typeface="Times New Roman"/>
                        </a:rPr>
                        <a:t> </a:t>
                      </a:r>
                      <a:r>
                        <a:rPr lang="en-US" sz="2400" dirty="0" err="1" smtClean="0">
                          <a:latin typeface="+mn-lt"/>
                          <a:ea typeface="Calibri"/>
                          <a:cs typeface="Times New Roman"/>
                        </a:rPr>
                        <a:t>karya</a:t>
                      </a:r>
                      <a:r>
                        <a:rPr lang="en-US" sz="2400" dirty="0" smtClean="0">
                          <a:latin typeface="+mn-lt"/>
                          <a:ea typeface="Calibri"/>
                          <a:cs typeface="Times New Roman"/>
                        </a:rPr>
                        <a:t> </a:t>
                      </a:r>
                      <a:r>
                        <a:rPr lang="en-US" sz="2400" b="1" dirty="0" err="1" smtClean="0">
                          <a:latin typeface="+mn-lt"/>
                          <a:ea typeface="Calibri"/>
                          <a:cs typeface="Times New Roman"/>
                        </a:rPr>
                        <a:t>inovatif</a:t>
                      </a:r>
                      <a:r>
                        <a:rPr lang="en-US" sz="2400" b="1" dirty="0" smtClean="0">
                          <a:latin typeface="+mn-lt"/>
                          <a:ea typeface="Calibri"/>
                          <a:cs typeface="Times New Roman"/>
                        </a:rPr>
                        <a:t> </a:t>
                      </a:r>
                      <a:r>
                        <a:rPr lang="en-US" sz="2400" b="1" dirty="0" err="1" smtClean="0">
                          <a:latin typeface="+mn-lt"/>
                          <a:ea typeface="Calibri"/>
                          <a:cs typeface="Times New Roman"/>
                        </a:rPr>
                        <a:t>dan</a:t>
                      </a:r>
                      <a:r>
                        <a:rPr lang="en-US" sz="2400" b="1" dirty="0" smtClean="0">
                          <a:latin typeface="+mn-lt"/>
                          <a:ea typeface="Calibri"/>
                          <a:cs typeface="Times New Roman"/>
                        </a:rPr>
                        <a:t> </a:t>
                      </a:r>
                      <a:r>
                        <a:rPr lang="en-US" sz="2400" b="1" dirty="0" err="1" smtClean="0">
                          <a:latin typeface="+mn-lt"/>
                          <a:ea typeface="Calibri"/>
                          <a:cs typeface="Times New Roman"/>
                        </a:rPr>
                        <a:t>teruji</a:t>
                      </a:r>
                      <a:r>
                        <a:rPr lang="en-US" sz="2400" b="1" dirty="0" smtClean="0">
                          <a:latin typeface="+mn-lt"/>
                          <a:ea typeface="Calibri"/>
                          <a:cs typeface="Times New Roman"/>
                        </a:rPr>
                        <a:t>.</a:t>
                      </a:r>
                      <a:r>
                        <a:rPr lang="en-US" sz="2400" dirty="0" smtClean="0">
                          <a:latin typeface="+mn-lt"/>
                          <a:ea typeface="Calibri"/>
                          <a:cs typeface="Times New Roman"/>
                        </a:rPr>
                        <a:t> </a:t>
                      </a:r>
                      <a:endParaRPr lang="en-US" sz="2400" dirty="0">
                        <a:latin typeface="Arial Narrow" pitchFamily="34" charset="0"/>
                        <a:ea typeface="Calibri"/>
                        <a:cs typeface="Arial" pitchFamily="34" charset="0"/>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8F9C3"/>
                    </a:solidFill>
                  </a:tcPr>
                </a:tc>
              </a:tr>
              <a:tr h="1441320">
                <a:tc>
                  <a:txBody>
                    <a:bodyPr/>
                    <a:lstStyle/>
                    <a:p>
                      <a:pPr marL="457200" marR="0" indent="-220663" algn="l" defTabSz="914400" rtl="0" eaLnBrk="1" fontAlgn="auto" latinLnBrk="0" hangingPunct="1">
                        <a:lnSpc>
                          <a:spcPct val="115000"/>
                        </a:lnSpc>
                        <a:spcBef>
                          <a:spcPts val="0"/>
                        </a:spcBef>
                        <a:spcAft>
                          <a:spcPts val="1000"/>
                        </a:spcAft>
                        <a:buClrTx/>
                        <a:buSzTx/>
                        <a:buFont typeface="Arial" pitchFamily="34" charset="0"/>
                        <a:buChar char="•"/>
                        <a:tabLst>
                          <a:tab pos="1786255" algn="l"/>
                        </a:tabLst>
                        <a:defRPr/>
                      </a:pPr>
                      <a:r>
                        <a:rPr lang="en-US" sz="2400" dirty="0" err="1" smtClean="0">
                          <a:solidFill>
                            <a:srgbClr val="000000"/>
                          </a:solidFill>
                          <a:latin typeface="+mn-lt"/>
                          <a:ea typeface="Calibri"/>
                          <a:cs typeface="Times New Roman"/>
                        </a:rPr>
                        <a:t>Mampu</a:t>
                      </a:r>
                      <a:r>
                        <a:rPr lang="en-US" sz="2400" dirty="0" smtClean="0">
                          <a:solidFill>
                            <a:srgbClr val="000000"/>
                          </a:solidFill>
                          <a:latin typeface="+mn-lt"/>
                          <a:ea typeface="Calibri"/>
                          <a:cs typeface="Times New Roman"/>
                        </a:rPr>
                        <a:t> </a:t>
                      </a:r>
                      <a:r>
                        <a:rPr lang="en-US" sz="2400" dirty="0" err="1" smtClean="0">
                          <a:latin typeface="+mn-lt"/>
                          <a:ea typeface="Calibri"/>
                          <a:cs typeface="Times New Roman"/>
                        </a:rPr>
                        <a:t>memecahkan</a:t>
                      </a:r>
                      <a:r>
                        <a:rPr lang="en-US" sz="2400" dirty="0" smtClean="0">
                          <a:latin typeface="+mn-lt"/>
                          <a:ea typeface="Calibri"/>
                          <a:cs typeface="Times New Roman"/>
                        </a:rPr>
                        <a:t> </a:t>
                      </a:r>
                      <a:r>
                        <a:rPr lang="en-US" sz="2400" dirty="0" err="1" smtClean="0">
                          <a:latin typeface="+mn-lt"/>
                          <a:ea typeface="Calibri"/>
                          <a:cs typeface="Times New Roman"/>
                        </a:rPr>
                        <a:t>permasalahan</a:t>
                      </a:r>
                      <a:r>
                        <a:rPr lang="en-US" sz="2400" dirty="0" smtClean="0">
                          <a:latin typeface="+mn-lt"/>
                          <a:ea typeface="Calibri"/>
                          <a:cs typeface="Times New Roman"/>
                        </a:rPr>
                        <a:t> </a:t>
                      </a:r>
                      <a:r>
                        <a:rPr lang="en-US" sz="2400" dirty="0" err="1" smtClean="0">
                          <a:latin typeface="+mn-lt"/>
                          <a:ea typeface="Calibri"/>
                          <a:cs typeface="Times New Roman"/>
                        </a:rPr>
                        <a:t>sains</a:t>
                      </a:r>
                      <a:r>
                        <a:rPr lang="en-US" sz="2400" dirty="0" smtClean="0">
                          <a:latin typeface="+mn-lt"/>
                          <a:ea typeface="Calibri"/>
                          <a:cs typeface="Times New Roman"/>
                        </a:rPr>
                        <a:t>, </a:t>
                      </a:r>
                      <a:r>
                        <a:rPr lang="en-US" sz="2400" dirty="0" err="1" smtClean="0">
                          <a:latin typeface="+mn-lt"/>
                          <a:ea typeface="Calibri"/>
                          <a:cs typeface="Times New Roman"/>
                        </a:rPr>
                        <a:t>teknologi</a:t>
                      </a:r>
                      <a:r>
                        <a:rPr lang="en-US" sz="2400" dirty="0" smtClean="0">
                          <a:latin typeface="+mn-lt"/>
                          <a:ea typeface="Calibri"/>
                          <a:cs typeface="Times New Roman"/>
                        </a:rPr>
                        <a:t>, </a:t>
                      </a:r>
                      <a:r>
                        <a:rPr lang="en-US" sz="2400" dirty="0" err="1" smtClean="0">
                          <a:latin typeface="+mn-lt"/>
                          <a:ea typeface="Calibri"/>
                          <a:cs typeface="Times New Roman"/>
                        </a:rPr>
                        <a:t>dan</a:t>
                      </a:r>
                      <a:r>
                        <a:rPr lang="en-US" sz="2400" dirty="0" smtClean="0">
                          <a:latin typeface="+mn-lt"/>
                          <a:ea typeface="Calibri"/>
                          <a:cs typeface="Times New Roman"/>
                        </a:rPr>
                        <a:t> </a:t>
                      </a:r>
                      <a:r>
                        <a:rPr lang="en-US" sz="2400" dirty="0" err="1" smtClean="0">
                          <a:latin typeface="+mn-lt"/>
                          <a:ea typeface="Calibri"/>
                          <a:cs typeface="Times New Roman"/>
                        </a:rPr>
                        <a:t>atau</a:t>
                      </a:r>
                      <a:r>
                        <a:rPr lang="en-US" sz="2400" dirty="0" smtClean="0">
                          <a:latin typeface="+mn-lt"/>
                          <a:ea typeface="Calibri"/>
                          <a:cs typeface="Times New Roman"/>
                        </a:rPr>
                        <a:t> </a:t>
                      </a:r>
                      <a:r>
                        <a:rPr lang="en-US" sz="2400" dirty="0" err="1" smtClean="0">
                          <a:latin typeface="+mn-lt"/>
                          <a:ea typeface="Calibri"/>
                          <a:cs typeface="Times New Roman"/>
                        </a:rPr>
                        <a:t>seni</a:t>
                      </a:r>
                      <a:r>
                        <a:rPr lang="en-US" sz="2400" dirty="0" smtClean="0">
                          <a:latin typeface="+mn-lt"/>
                          <a:ea typeface="Calibri"/>
                          <a:cs typeface="Times New Roman"/>
                        </a:rPr>
                        <a:t> </a:t>
                      </a:r>
                      <a:r>
                        <a:rPr lang="en-US" sz="2400" dirty="0" err="1" smtClean="0">
                          <a:latin typeface="+mn-lt"/>
                          <a:ea typeface="Calibri"/>
                          <a:cs typeface="Times New Roman"/>
                        </a:rPr>
                        <a:t>di</a:t>
                      </a:r>
                      <a:r>
                        <a:rPr lang="en-US" sz="2400" dirty="0" smtClean="0">
                          <a:latin typeface="+mn-lt"/>
                          <a:ea typeface="Calibri"/>
                          <a:cs typeface="Times New Roman"/>
                        </a:rPr>
                        <a:t> </a:t>
                      </a:r>
                      <a:r>
                        <a:rPr lang="en-US" sz="2400" dirty="0" err="1" smtClean="0">
                          <a:latin typeface="+mn-lt"/>
                          <a:ea typeface="Calibri"/>
                          <a:cs typeface="Times New Roman"/>
                        </a:rPr>
                        <a:t>dalam</a:t>
                      </a:r>
                      <a:r>
                        <a:rPr lang="en-US" sz="2400" dirty="0" smtClean="0">
                          <a:latin typeface="+mn-lt"/>
                          <a:ea typeface="Calibri"/>
                          <a:cs typeface="Times New Roman"/>
                        </a:rPr>
                        <a:t> </a:t>
                      </a:r>
                      <a:r>
                        <a:rPr lang="en-US" sz="2400" dirty="0" err="1" smtClean="0">
                          <a:latin typeface="+mn-lt"/>
                          <a:ea typeface="Calibri"/>
                          <a:cs typeface="Times New Roman"/>
                        </a:rPr>
                        <a:t>bidang</a:t>
                      </a:r>
                      <a:r>
                        <a:rPr lang="en-US" sz="2400" dirty="0" smtClean="0">
                          <a:latin typeface="+mn-lt"/>
                          <a:ea typeface="Calibri"/>
                          <a:cs typeface="Times New Roman"/>
                        </a:rPr>
                        <a:t> </a:t>
                      </a:r>
                      <a:r>
                        <a:rPr lang="en-US" sz="2400" dirty="0" err="1" smtClean="0">
                          <a:latin typeface="+mn-lt"/>
                          <a:ea typeface="Calibri"/>
                          <a:cs typeface="Times New Roman"/>
                        </a:rPr>
                        <a:t>keilmuannya</a:t>
                      </a:r>
                      <a:r>
                        <a:rPr lang="en-US" sz="2400" dirty="0" smtClean="0">
                          <a:latin typeface="+mn-lt"/>
                          <a:ea typeface="Calibri"/>
                          <a:cs typeface="Times New Roman"/>
                        </a:rPr>
                        <a:t> </a:t>
                      </a:r>
                      <a:r>
                        <a:rPr lang="en-US" sz="2400" dirty="0" err="1" smtClean="0">
                          <a:latin typeface="+mn-lt"/>
                          <a:ea typeface="Calibri"/>
                          <a:cs typeface="Times New Roman"/>
                        </a:rPr>
                        <a:t>melalui</a:t>
                      </a:r>
                      <a:r>
                        <a:rPr lang="en-US" sz="2400" dirty="0" smtClean="0">
                          <a:latin typeface="+mn-lt"/>
                          <a:ea typeface="Calibri"/>
                          <a:cs typeface="Times New Roman"/>
                        </a:rPr>
                        <a:t> </a:t>
                      </a:r>
                      <a:r>
                        <a:rPr lang="en-US" sz="2400" b="1" dirty="0" err="1" smtClean="0">
                          <a:latin typeface="+mn-lt"/>
                          <a:ea typeface="Calibri"/>
                          <a:cs typeface="Times New Roman"/>
                        </a:rPr>
                        <a:t>pendekatan</a:t>
                      </a:r>
                      <a:r>
                        <a:rPr lang="en-US" sz="2400" b="1" dirty="0" smtClean="0">
                          <a:latin typeface="+mn-lt"/>
                          <a:ea typeface="Calibri"/>
                          <a:cs typeface="Times New Roman"/>
                        </a:rPr>
                        <a:t> inter </a:t>
                      </a:r>
                      <a:r>
                        <a:rPr lang="en-US" sz="2400" b="1" dirty="0" err="1" smtClean="0">
                          <a:latin typeface="+mn-lt"/>
                          <a:ea typeface="Calibri"/>
                          <a:cs typeface="Times New Roman"/>
                        </a:rPr>
                        <a:t>atau</a:t>
                      </a:r>
                      <a:r>
                        <a:rPr lang="en-US" sz="2400" b="1" dirty="0" smtClean="0">
                          <a:latin typeface="+mn-lt"/>
                          <a:ea typeface="Calibri"/>
                          <a:cs typeface="Times New Roman"/>
                        </a:rPr>
                        <a:t> </a:t>
                      </a:r>
                      <a:r>
                        <a:rPr lang="en-US" sz="2400" b="1" dirty="0" err="1" smtClean="0">
                          <a:latin typeface="+mn-lt"/>
                          <a:ea typeface="Calibri"/>
                          <a:cs typeface="Times New Roman"/>
                        </a:rPr>
                        <a:t>multidisipliner</a:t>
                      </a:r>
                      <a:r>
                        <a:rPr lang="en-US" sz="2400" b="1" dirty="0" smtClean="0">
                          <a:latin typeface="+mn-lt"/>
                          <a:ea typeface="Calibri"/>
                          <a:cs typeface="Times New Roman"/>
                        </a:rPr>
                        <a:t> .</a:t>
                      </a:r>
                      <a:endParaRPr lang="en-US" sz="2400" dirty="0" smtClean="0">
                        <a:latin typeface="+mn-lt"/>
                        <a:ea typeface="Calibri"/>
                        <a:cs typeface="Times New Roman"/>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8F9C3"/>
                    </a:solidFill>
                  </a:tcPr>
                </a:tc>
              </a:tr>
              <a:tr h="1855222">
                <a:tc>
                  <a:txBody>
                    <a:bodyPr/>
                    <a:lstStyle/>
                    <a:p>
                      <a:pPr marL="457200" marR="0" indent="-220663" algn="l" defTabSz="914400" rtl="0" eaLnBrk="1" fontAlgn="auto" latinLnBrk="0" hangingPunct="1">
                        <a:lnSpc>
                          <a:spcPct val="115000"/>
                        </a:lnSpc>
                        <a:spcBef>
                          <a:spcPts val="0"/>
                        </a:spcBef>
                        <a:spcAft>
                          <a:spcPts val="1000"/>
                        </a:spcAft>
                        <a:buClrTx/>
                        <a:buSzTx/>
                        <a:buFont typeface="Arial" pitchFamily="34" charset="0"/>
                        <a:buChar char="•"/>
                        <a:tabLst>
                          <a:tab pos="1786255" algn="l"/>
                        </a:tabLst>
                        <a:defRPr/>
                      </a:pPr>
                      <a:r>
                        <a:rPr lang="en-US" sz="2400" dirty="0" err="1" smtClean="0">
                          <a:latin typeface="+mn-lt"/>
                          <a:ea typeface="Calibri"/>
                          <a:cs typeface="Times New Roman"/>
                        </a:rPr>
                        <a:t>Mampu</a:t>
                      </a:r>
                      <a:r>
                        <a:rPr lang="en-US" sz="2400" dirty="0" smtClean="0">
                          <a:latin typeface="+mn-lt"/>
                          <a:ea typeface="Calibri"/>
                          <a:cs typeface="Times New Roman"/>
                        </a:rPr>
                        <a:t> </a:t>
                      </a:r>
                      <a:r>
                        <a:rPr lang="en-US" sz="2400" b="1" dirty="0" err="1" smtClean="0">
                          <a:latin typeface="+mn-lt"/>
                          <a:ea typeface="Calibri"/>
                          <a:cs typeface="Times New Roman"/>
                        </a:rPr>
                        <a:t>mengelola</a:t>
                      </a:r>
                      <a:r>
                        <a:rPr lang="en-US" sz="2400" b="1" dirty="0" smtClean="0">
                          <a:latin typeface="+mn-lt"/>
                          <a:ea typeface="Calibri"/>
                          <a:cs typeface="Times New Roman"/>
                        </a:rPr>
                        <a:t> </a:t>
                      </a:r>
                      <a:r>
                        <a:rPr lang="en-US" sz="2400" b="1" dirty="0" err="1" smtClean="0">
                          <a:latin typeface="+mn-lt"/>
                          <a:ea typeface="Calibri"/>
                          <a:cs typeface="Times New Roman"/>
                        </a:rPr>
                        <a:t>riset</a:t>
                      </a:r>
                      <a:r>
                        <a:rPr lang="en-US" sz="2400" dirty="0" smtClean="0">
                          <a:latin typeface="+mn-lt"/>
                          <a:ea typeface="Calibri"/>
                          <a:cs typeface="Times New Roman"/>
                        </a:rPr>
                        <a:t> </a:t>
                      </a:r>
                      <a:r>
                        <a:rPr lang="en-US" sz="2400" dirty="0" err="1" smtClean="0">
                          <a:latin typeface="+mn-lt"/>
                          <a:ea typeface="Calibri"/>
                          <a:cs typeface="Times New Roman"/>
                        </a:rPr>
                        <a:t>dan</a:t>
                      </a:r>
                      <a:r>
                        <a:rPr lang="en-US" sz="2400" dirty="0" smtClean="0">
                          <a:latin typeface="+mn-lt"/>
                          <a:ea typeface="Calibri"/>
                          <a:cs typeface="Times New Roman"/>
                        </a:rPr>
                        <a:t> </a:t>
                      </a:r>
                      <a:r>
                        <a:rPr lang="en-US" sz="2400" dirty="0" err="1" smtClean="0">
                          <a:latin typeface="+mn-lt"/>
                          <a:ea typeface="Calibri"/>
                          <a:cs typeface="Times New Roman"/>
                        </a:rPr>
                        <a:t>pengembangan</a:t>
                      </a:r>
                      <a:r>
                        <a:rPr lang="en-US" sz="2400" dirty="0" smtClean="0">
                          <a:latin typeface="+mn-lt"/>
                          <a:ea typeface="Calibri"/>
                          <a:cs typeface="Times New Roman"/>
                        </a:rPr>
                        <a:t> yang </a:t>
                      </a:r>
                      <a:r>
                        <a:rPr lang="en-US" sz="2400" dirty="0" err="1" smtClean="0">
                          <a:latin typeface="+mn-lt"/>
                          <a:ea typeface="Calibri"/>
                          <a:cs typeface="Times New Roman"/>
                        </a:rPr>
                        <a:t>bermanfaat</a:t>
                      </a:r>
                      <a:r>
                        <a:rPr lang="en-US" sz="2400" dirty="0" smtClean="0">
                          <a:latin typeface="+mn-lt"/>
                          <a:ea typeface="Calibri"/>
                          <a:cs typeface="Times New Roman"/>
                        </a:rPr>
                        <a:t> </a:t>
                      </a:r>
                      <a:r>
                        <a:rPr lang="en-US" sz="2400" dirty="0" err="1" smtClean="0">
                          <a:latin typeface="+mn-lt"/>
                          <a:ea typeface="Calibri"/>
                          <a:cs typeface="Times New Roman"/>
                        </a:rPr>
                        <a:t>bagi</a:t>
                      </a:r>
                      <a:r>
                        <a:rPr lang="en-US" sz="2400" dirty="0" smtClean="0">
                          <a:latin typeface="+mn-lt"/>
                          <a:ea typeface="Calibri"/>
                          <a:cs typeface="Times New Roman"/>
                        </a:rPr>
                        <a:t> </a:t>
                      </a:r>
                      <a:r>
                        <a:rPr lang="en-US" sz="2400" dirty="0" err="1" smtClean="0">
                          <a:latin typeface="+mn-lt"/>
                          <a:ea typeface="Calibri"/>
                          <a:cs typeface="Times New Roman"/>
                        </a:rPr>
                        <a:t>masyarakat</a:t>
                      </a:r>
                      <a:r>
                        <a:rPr lang="en-US" sz="2400" dirty="0" smtClean="0">
                          <a:latin typeface="+mn-lt"/>
                          <a:ea typeface="Calibri"/>
                          <a:cs typeface="Times New Roman"/>
                        </a:rPr>
                        <a:t> </a:t>
                      </a:r>
                      <a:r>
                        <a:rPr lang="en-US" sz="2400" dirty="0" err="1" smtClean="0">
                          <a:latin typeface="+mn-lt"/>
                          <a:ea typeface="Calibri"/>
                          <a:cs typeface="Times New Roman"/>
                        </a:rPr>
                        <a:t>dan</a:t>
                      </a:r>
                      <a:r>
                        <a:rPr lang="en-US" sz="2400" dirty="0" smtClean="0">
                          <a:latin typeface="+mn-lt"/>
                          <a:ea typeface="Calibri"/>
                          <a:cs typeface="Times New Roman"/>
                        </a:rPr>
                        <a:t> </a:t>
                      </a:r>
                      <a:r>
                        <a:rPr lang="en-US" sz="2400" dirty="0" err="1" smtClean="0">
                          <a:latin typeface="+mn-lt"/>
                          <a:ea typeface="Calibri"/>
                          <a:cs typeface="Times New Roman"/>
                        </a:rPr>
                        <a:t>keilmuan</a:t>
                      </a:r>
                      <a:r>
                        <a:rPr lang="en-US" sz="2400" dirty="0" smtClean="0">
                          <a:latin typeface="+mn-lt"/>
                          <a:ea typeface="Calibri"/>
                          <a:cs typeface="Times New Roman"/>
                        </a:rPr>
                        <a:t>, </a:t>
                      </a:r>
                      <a:r>
                        <a:rPr lang="en-US" sz="2400" dirty="0" err="1" smtClean="0">
                          <a:latin typeface="+mn-lt"/>
                          <a:ea typeface="Calibri"/>
                          <a:cs typeface="Times New Roman"/>
                        </a:rPr>
                        <a:t>serta</a:t>
                      </a:r>
                      <a:r>
                        <a:rPr lang="en-US" sz="2400" dirty="0" smtClean="0">
                          <a:latin typeface="+mn-lt"/>
                          <a:ea typeface="Calibri"/>
                          <a:cs typeface="Times New Roman"/>
                        </a:rPr>
                        <a:t> </a:t>
                      </a:r>
                      <a:r>
                        <a:rPr lang="en-US" sz="2400" dirty="0" err="1" smtClean="0">
                          <a:latin typeface="+mn-lt"/>
                          <a:ea typeface="Calibri"/>
                          <a:cs typeface="Times New Roman"/>
                        </a:rPr>
                        <a:t>mampu</a:t>
                      </a:r>
                      <a:r>
                        <a:rPr lang="en-US" sz="2400" dirty="0" smtClean="0">
                          <a:latin typeface="+mn-lt"/>
                          <a:ea typeface="Calibri"/>
                          <a:cs typeface="Times New Roman"/>
                        </a:rPr>
                        <a:t> </a:t>
                      </a:r>
                      <a:r>
                        <a:rPr lang="en-US" sz="2400" dirty="0" err="1" smtClean="0">
                          <a:latin typeface="+mn-lt"/>
                          <a:ea typeface="Calibri"/>
                          <a:cs typeface="Times New Roman"/>
                        </a:rPr>
                        <a:t>mendapat</a:t>
                      </a:r>
                      <a:r>
                        <a:rPr lang="en-US" sz="2400" dirty="0" smtClean="0">
                          <a:latin typeface="+mn-lt"/>
                          <a:ea typeface="Calibri"/>
                          <a:cs typeface="Times New Roman"/>
                        </a:rPr>
                        <a:t> </a:t>
                      </a:r>
                      <a:r>
                        <a:rPr lang="en-US" sz="2400" dirty="0" err="1" smtClean="0">
                          <a:latin typeface="+mn-lt"/>
                          <a:ea typeface="Calibri"/>
                          <a:cs typeface="Times New Roman"/>
                        </a:rPr>
                        <a:t>pengakuan</a:t>
                      </a:r>
                      <a:r>
                        <a:rPr lang="en-US" sz="2400" dirty="0" smtClean="0">
                          <a:latin typeface="+mn-lt"/>
                          <a:ea typeface="Calibri"/>
                          <a:cs typeface="Times New Roman"/>
                        </a:rPr>
                        <a:t> </a:t>
                      </a:r>
                      <a:r>
                        <a:rPr lang="en-US" sz="2400" dirty="0" err="1" smtClean="0">
                          <a:latin typeface="+mn-lt"/>
                          <a:ea typeface="Calibri"/>
                          <a:cs typeface="Times New Roman"/>
                        </a:rPr>
                        <a:t>nasional</a:t>
                      </a:r>
                      <a:r>
                        <a:rPr lang="en-US" sz="2400" dirty="0" smtClean="0">
                          <a:latin typeface="+mn-lt"/>
                          <a:ea typeface="Calibri"/>
                          <a:cs typeface="Times New Roman"/>
                        </a:rPr>
                        <a:t> </a:t>
                      </a:r>
                      <a:r>
                        <a:rPr lang="en-US" sz="2400" dirty="0" err="1" smtClean="0">
                          <a:latin typeface="+mn-lt"/>
                          <a:ea typeface="Calibri"/>
                          <a:cs typeface="Times New Roman"/>
                        </a:rPr>
                        <a:t>maupun</a:t>
                      </a:r>
                      <a:r>
                        <a:rPr lang="en-US" sz="2400" dirty="0" smtClean="0">
                          <a:latin typeface="+mn-lt"/>
                          <a:ea typeface="Calibri"/>
                          <a:cs typeface="Times New Roman"/>
                        </a:rPr>
                        <a:t> </a:t>
                      </a:r>
                      <a:r>
                        <a:rPr lang="en-US" sz="2400" dirty="0" err="1" smtClean="0">
                          <a:latin typeface="+mn-lt"/>
                          <a:ea typeface="Calibri"/>
                          <a:cs typeface="Times New Roman"/>
                        </a:rPr>
                        <a:t>internasional</a:t>
                      </a:r>
                      <a:r>
                        <a:rPr lang="en-US" sz="2400" dirty="0" smtClean="0">
                          <a:latin typeface="+mn-lt"/>
                          <a:ea typeface="Calibri"/>
                          <a:cs typeface="Times New Roman"/>
                        </a:rPr>
                        <a:t>.</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8F9C3"/>
                    </a:solidFill>
                  </a:tcPr>
                </a:tc>
              </a:tr>
            </a:tbl>
          </a:graphicData>
        </a:graphic>
      </p:graphicFrame>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nvGraphicFramePr>
        <p:xfrm>
          <a:off x="395536" y="332656"/>
          <a:ext cx="8382000" cy="6338538"/>
        </p:xfrm>
        <a:graphic>
          <a:graphicData uri="http://schemas.openxmlformats.org/drawingml/2006/table">
            <a:tbl>
              <a:tblPr/>
              <a:tblGrid>
                <a:gridCol w="8382000"/>
              </a:tblGrid>
              <a:tr h="935024">
                <a:tc>
                  <a:txBody>
                    <a:bodyPr/>
                    <a:lstStyle/>
                    <a:p>
                      <a:pPr marL="236538" marR="0" indent="0" algn="l" defTabSz="914400" rtl="0" eaLnBrk="1" fontAlgn="auto" latinLnBrk="0" hangingPunct="1">
                        <a:lnSpc>
                          <a:spcPct val="115000"/>
                        </a:lnSpc>
                        <a:spcBef>
                          <a:spcPts val="0"/>
                        </a:spcBef>
                        <a:spcAft>
                          <a:spcPts val="1000"/>
                        </a:spcAft>
                        <a:buClrTx/>
                        <a:buSzTx/>
                        <a:buFontTx/>
                        <a:buNone/>
                        <a:tabLst>
                          <a:tab pos="1786255" algn="l"/>
                        </a:tabLst>
                        <a:defRPr/>
                      </a:pPr>
                      <a:r>
                        <a:rPr lang="en-US" sz="2800" b="1" dirty="0" smtClean="0">
                          <a:solidFill>
                            <a:srgbClr val="39381C"/>
                          </a:solidFill>
                          <a:effectLst>
                            <a:outerShdw blurRad="38100" dist="38100" dir="2700000" algn="tl">
                              <a:srgbClr val="000000">
                                <a:alpha val="43137"/>
                              </a:srgbClr>
                            </a:outerShdw>
                          </a:effectLst>
                          <a:latin typeface="Arial Narrow" pitchFamily="34" charset="0"/>
                          <a:ea typeface="Calibri"/>
                          <a:cs typeface="Arial" pitchFamily="34" charset="0"/>
                        </a:rPr>
                        <a:t>LEVEL</a:t>
                      </a:r>
                      <a:r>
                        <a:rPr lang="en-US" sz="2800" b="1" baseline="0" dirty="0" smtClean="0">
                          <a:solidFill>
                            <a:srgbClr val="39381C"/>
                          </a:solidFill>
                          <a:effectLst>
                            <a:outerShdw blurRad="38100" dist="38100" dir="2700000" algn="tl">
                              <a:srgbClr val="000000">
                                <a:alpha val="43137"/>
                              </a:srgbClr>
                            </a:outerShdw>
                          </a:effectLst>
                          <a:latin typeface="Arial Narrow" pitchFamily="34" charset="0"/>
                          <a:ea typeface="Calibri"/>
                          <a:cs typeface="Arial" pitchFamily="34" charset="0"/>
                        </a:rPr>
                        <a:t> 9  (DOKTOR)                                                             </a:t>
                      </a:r>
                      <a:endParaRPr lang="en-US" sz="2800" b="1" dirty="0">
                        <a:solidFill>
                          <a:schemeClr val="bg1"/>
                        </a:solidFill>
                        <a:effectLst>
                          <a:outerShdw blurRad="38100" dist="38100" dir="2700000" algn="tl">
                            <a:srgbClr val="000000">
                              <a:alpha val="43137"/>
                            </a:srgbClr>
                          </a:outerShdw>
                        </a:effectLst>
                        <a:latin typeface="Arial Narrow" pitchFamily="34" charset="0"/>
                        <a:ea typeface="Calibri"/>
                        <a:cs typeface="Arial" pitchFamily="34" charset="0"/>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bg2">
                        <a:lumMod val="75000"/>
                      </a:schemeClr>
                    </a:solidFill>
                  </a:tcPr>
                </a:tc>
              </a:tr>
              <a:tr h="1916228">
                <a:tc>
                  <a:txBody>
                    <a:bodyPr/>
                    <a:lstStyle/>
                    <a:p>
                      <a:pPr marL="457200" marR="0" indent="-220663" algn="l" defTabSz="914400" rtl="0" eaLnBrk="1" fontAlgn="auto" latinLnBrk="0" hangingPunct="1">
                        <a:lnSpc>
                          <a:spcPct val="115000"/>
                        </a:lnSpc>
                        <a:spcBef>
                          <a:spcPts val="0"/>
                        </a:spcBef>
                        <a:spcAft>
                          <a:spcPts val="1000"/>
                        </a:spcAft>
                        <a:buClrTx/>
                        <a:buSzTx/>
                        <a:buFont typeface="Arial" pitchFamily="34" charset="0"/>
                        <a:buChar char="•"/>
                        <a:tabLst>
                          <a:tab pos="1786255" algn="l"/>
                        </a:tabLst>
                        <a:defRPr/>
                      </a:pPr>
                      <a:r>
                        <a:rPr lang="en-US" sz="2200" dirty="0" err="1" smtClean="0">
                          <a:latin typeface="+mn-lt"/>
                          <a:ea typeface="Calibri"/>
                          <a:cs typeface="Times New Roman"/>
                        </a:rPr>
                        <a:t>Mampu</a:t>
                      </a:r>
                      <a:r>
                        <a:rPr lang="en-US" sz="2200" dirty="0" smtClean="0">
                          <a:latin typeface="+mn-lt"/>
                          <a:ea typeface="Calibri"/>
                          <a:cs typeface="Times New Roman"/>
                        </a:rPr>
                        <a:t> </a:t>
                      </a:r>
                      <a:r>
                        <a:rPr lang="en-US" sz="2200" b="1" dirty="0" err="1" smtClean="0">
                          <a:latin typeface="+mn-lt"/>
                          <a:ea typeface="Calibri"/>
                          <a:cs typeface="Times New Roman"/>
                        </a:rPr>
                        <a:t>mengembangkan</a:t>
                      </a:r>
                      <a:r>
                        <a:rPr lang="en-US" sz="2200" dirty="0" smtClean="0">
                          <a:latin typeface="+mn-lt"/>
                          <a:ea typeface="Calibri"/>
                          <a:cs typeface="Times New Roman"/>
                        </a:rPr>
                        <a:t> </a:t>
                      </a:r>
                      <a:r>
                        <a:rPr lang="en-US" sz="2200" dirty="0" err="1" smtClean="0">
                          <a:latin typeface="+mn-lt"/>
                          <a:ea typeface="Calibri"/>
                          <a:cs typeface="Times New Roman"/>
                        </a:rPr>
                        <a:t>pengetahuan</a:t>
                      </a:r>
                      <a:r>
                        <a:rPr lang="en-US" sz="2200" dirty="0" smtClean="0">
                          <a:latin typeface="+mn-lt"/>
                          <a:ea typeface="Calibri"/>
                          <a:cs typeface="Times New Roman"/>
                        </a:rPr>
                        <a:t>, </a:t>
                      </a:r>
                      <a:r>
                        <a:rPr lang="en-US" sz="2200" dirty="0" err="1" smtClean="0">
                          <a:latin typeface="+mn-lt"/>
                          <a:ea typeface="Calibri"/>
                          <a:cs typeface="Times New Roman"/>
                        </a:rPr>
                        <a:t>teknologi</a:t>
                      </a:r>
                      <a:r>
                        <a:rPr lang="en-US" sz="2200" dirty="0" smtClean="0">
                          <a:latin typeface="+mn-lt"/>
                          <a:ea typeface="Calibri"/>
                          <a:cs typeface="Times New Roman"/>
                        </a:rPr>
                        <a:t>, </a:t>
                      </a:r>
                      <a:r>
                        <a:rPr lang="en-US" sz="2200" dirty="0" err="1" smtClean="0">
                          <a:latin typeface="+mn-lt"/>
                          <a:ea typeface="Calibri"/>
                          <a:cs typeface="Times New Roman"/>
                        </a:rPr>
                        <a:t>dan</a:t>
                      </a:r>
                      <a:r>
                        <a:rPr lang="en-US" sz="2200" dirty="0" smtClean="0">
                          <a:latin typeface="+mn-lt"/>
                          <a:ea typeface="Calibri"/>
                          <a:cs typeface="Times New Roman"/>
                        </a:rPr>
                        <a:t> </a:t>
                      </a:r>
                      <a:r>
                        <a:rPr lang="en-US" sz="2200" dirty="0" err="1" smtClean="0">
                          <a:latin typeface="+mn-lt"/>
                          <a:ea typeface="Calibri"/>
                          <a:cs typeface="Times New Roman"/>
                        </a:rPr>
                        <a:t>atau</a:t>
                      </a:r>
                      <a:r>
                        <a:rPr lang="en-US" sz="2200" dirty="0" smtClean="0">
                          <a:latin typeface="+mn-lt"/>
                          <a:ea typeface="Calibri"/>
                          <a:cs typeface="Times New Roman"/>
                        </a:rPr>
                        <a:t> </a:t>
                      </a:r>
                      <a:r>
                        <a:rPr lang="en-US" sz="2200" dirty="0" err="1" smtClean="0">
                          <a:latin typeface="+mn-lt"/>
                          <a:ea typeface="Calibri"/>
                          <a:cs typeface="Times New Roman"/>
                        </a:rPr>
                        <a:t>seni</a:t>
                      </a:r>
                      <a:r>
                        <a:rPr lang="en-US" sz="2200" dirty="0" smtClean="0">
                          <a:latin typeface="+mn-lt"/>
                          <a:ea typeface="Calibri"/>
                          <a:cs typeface="Times New Roman"/>
                        </a:rPr>
                        <a:t> </a:t>
                      </a:r>
                      <a:r>
                        <a:rPr lang="en-US" sz="2200" b="1" dirty="0" err="1" smtClean="0">
                          <a:latin typeface="+mn-lt"/>
                          <a:ea typeface="Calibri"/>
                          <a:cs typeface="Times New Roman"/>
                        </a:rPr>
                        <a:t>baru</a:t>
                      </a:r>
                      <a:r>
                        <a:rPr lang="en-US" sz="2200" b="1" dirty="0" smtClean="0">
                          <a:latin typeface="+mn-lt"/>
                          <a:ea typeface="Calibri"/>
                          <a:cs typeface="Times New Roman"/>
                        </a:rPr>
                        <a:t> </a:t>
                      </a:r>
                      <a:r>
                        <a:rPr lang="en-US" sz="2200" dirty="0" err="1" smtClean="0">
                          <a:latin typeface="+mn-lt"/>
                          <a:ea typeface="Calibri"/>
                          <a:cs typeface="Times New Roman"/>
                        </a:rPr>
                        <a:t>di</a:t>
                      </a:r>
                      <a:r>
                        <a:rPr lang="en-US" sz="2200" dirty="0" smtClean="0">
                          <a:latin typeface="+mn-lt"/>
                          <a:ea typeface="Calibri"/>
                          <a:cs typeface="Times New Roman"/>
                        </a:rPr>
                        <a:t> </a:t>
                      </a:r>
                      <a:r>
                        <a:rPr lang="en-US" sz="2200" dirty="0" err="1" smtClean="0">
                          <a:latin typeface="+mn-lt"/>
                          <a:ea typeface="Calibri"/>
                          <a:cs typeface="Times New Roman"/>
                        </a:rPr>
                        <a:t>dalam</a:t>
                      </a:r>
                      <a:r>
                        <a:rPr lang="en-US" sz="2200" dirty="0" smtClean="0">
                          <a:latin typeface="+mn-lt"/>
                          <a:ea typeface="Calibri"/>
                          <a:cs typeface="Times New Roman"/>
                        </a:rPr>
                        <a:t> </a:t>
                      </a:r>
                      <a:r>
                        <a:rPr lang="en-US" sz="2200" dirty="0" err="1" smtClean="0">
                          <a:latin typeface="+mn-lt"/>
                          <a:ea typeface="Calibri"/>
                          <a:cs typeface="Times New Roman"/>
                        </a:rPr>
                        <a:t>bidang</a:t>
                      </a:r>
                      <a:r>
                        <a:rPr lang="en-US" sz="2200" dirty="0" smtClean="0">
                          <a:latin typeface="+mn-lt"/>
                          <a:ea typeface="Calibri"/>
                          <a:cs typeface="Times New Roman"/>
                        </a:rPr>
                        <a:t> </a:t>
                      </a:r>
                      <a:r>
                        <a:rPr lang="en-US" sz="2200" dirty="0" err="1" smtClean="0">
                          <a:latin typeface="+mn-lt"/>
                          <a:ea typeface="Calibri"/>
                          <a:cs typeface="Times New Roman"/>
                        </a:rPr>
                        <a:t>keilmuannya</a:t>
                      </a:r>
                      <a:r>
                        <a:rPr lang="en-US" sz="2200" dirty="0" smtClean="0">
                          <a:latin typeface="+mn-lt"/>
                          <a:ea typeface="Calibri"/>
                          <a:cs typeface="Times New Roman"/>
                        </a:rPr>
                        <a:t> </a:t>
                      </a:r>
                      <a:r>
                        <a:rPr lang="en-US" sz="2200" dirty="0" err="1" smtClean="0">
                          <a:latin typeface="+mn-lt"/>
                          <a:ea typeface="Calibri"/>
                          <a:cs typeface="Times New Roman"/>
                        </a:rPr>
                        <a:t>atau</a:t>
                      </a:r>
                      <a:r>
                        <a:rPr lang="en-US" sz="2200" dirty="0" smtClean="0">
                          <a:latin typeface="+mn-lt"/>
                          <a:ea typeface="Calibri"/>
                          <a:cs typeface="Times New Roman"/>
                        </a:rPr>
                        <a:t> </a:t>
                      </a:r>
                      <a:r>
                        <a:rPr lang="en-US" sz="2200" dirty="0" err="1" smtClean="0">
                          <a:latin typeface="+mn-lt"/>
                          <a:ea typeface="Calibri"/>
                          <a:cs typeface="Times New Roman"/>
                        </a:rPr>
                        <a:t>praktek</a:t>
                      </a:r>
                      <a:r>
                        <a:rPr lang="en-US" sz="2200" dirty="0" smtClean="0">
                          <a:latin typeface="+mn-lt"/>
                          <a:ea typeface="Calibri"/>
                          <a:cs typeface="Times New Roman"/>
                        </a:rPr>
                        <a:t> </a:t>
                      </a:r>
                      <a:r>
                        <a:rPr lang="en-US" sz="2200" dirty="0" err="1" smtClean="0">
                          <a:latin typeface="+mn-lt"/>
                          <a:ea typeface="Calibri"/>
                          <a:cs typeface="Times New Roman"/>
                        </a:rPr>
                        <a:t>profesionalnya</a:t>
                      </a:r>
                      <a:r>
                        <a:rPr lang="en-US" sz="2200" dirty="0" smtClean="0">
                          <a:latin typeface="+mn-lt"/>
                          <a:ea typeface="Calibri"/>
                          <a:cs typeface="Times New Roman"/>
                        </a:rPr>
                        <a:t> </a:t>
                      </a:r>
                      <a:r>
                        <a:rPr lang="en-US" sz="2200" dirty="0" err="1" smtClean="0">
                          <a:latin typeface="+mn-lt"/>
                          <a:ea typeface="Calibri"/>
                          <a:cs typeface="Times New Roman"/>
                        </a:rPr>
                        <a:t>melalui</a:t>
                      </a:r>
                      <a:r>
                        <a:rPr lang="en-US" sz="2200" dirty="0" smtClean="0">
                          <a:latin typeface="+mn-lt"/>
                          <a:ea typeface="Calibri"/>
                          <a:cs typeface="Times New Roman"/>
                        </a:rPr>
                        <a:t> </a:t>
                      </a:r>
                      <a:r>
                        <a:rPr lang="en-US" sz="2200" dirty="0" err="1" smtClean="0">
                          <a:latin typeface="+mn-lt"/>
                          <a:ea typeface="Calibri"/>
                          <a:cs typeface="Times New Roman"/>
                        </a:rPr>
                        <a:t>riset</a:t>
                      </a:r>
                      <a:r>
                        <a:rPr lang="en-US" sz="2200" dirty="0" smtClean="0">
                          <a:latin typeface="+mn-lt"/>
                          <a:ea typeface="Calibri"/>
                          <a:cs typeface="Times New Roman"/>
                        </a:rPr>
                        <a:t>, </a:t>
                      </a:r>
                      <a:r>
                        <a:rPr lang="en-US" sz="2200" dirty="0" err="1" smtClean="0">
                          <a:latin typeface="+mn-lt"/>
                          <a:ea typeface="Calibri"/>
                          <a:cs typeface="Times New Roman"/>
                        </a:rPr>
                        <a:t>hingga</a:t>
                      </a:r>
                      <a:r>
                        <a:rPr lang="en-US" sz="2200" dirty="0" smtClean="0">
                          <a:latin typeface="+mn-lt"/>
                          <a:ea typeface="Calibri"/>
                          <a:cs typeface="Times New Roman"/>
                        </a:rPr>
                        <a:t> </a:t>
                      </a:r>
                      <a:r>
                        <a:rPr lang="en-US" sz="2200" dirty="0" err="1" smtClean="0">
                          <a:latin typeface="+mn-lt"/>
                          <a:ea typeface="Calibri"/>
                          <a:cs typeface="Times New Roman"/>
                        </a:rPr>
                        <a:t>menghasilkan</a:t>
                      </a:r>
                      <a:r>
                        <a:rPr lang="en-US" sz="2200" dirty="0" smtClean="0">
                          <a:latin typeface="+mn-lt"/>
                          <a:ea typeface="Calibri"/>
                          <a:cs typeface="Times New Roman"/>
                        </a:rPr>
                        <a:t> </a:t>
                      </a:r>
                      <a:r>
                        <a:rPr lang="en-US" sz="2200" dirty="0" err="1" smtClean="0">
                          <a:latin typeface="+mn-lt"/>
                          <a:ea typeface="Calibri"/>
                          <a:cs typeface="Times New Roman"/>
                        </a:rPr>
                        <a:t>karya</a:t>
                      </a:r>
                      <a:r>
                        <a:rPr lang="en-US" sz="2200" dirty="0" smtClean="0">
                          <a:latin typeface="+mn-lt"/>
                          <a:ea typeface="Calibri"/>
                          <a:cs typeface="Times New Roman"/>
                        </a:rPr>
                        <a:t> </a:t>
                      </a:r>
                      <a:r>
                        <a:rPr lang="en-US" sz="2200" b="1" dirty="0" err="1" smtClean="0">
                          <a:latin typeface="+mn-lt"/>
                          <a:ea typeface="Calibri"/>
                          <a:cs typeface="Times New Roman"/>
                        </a:rPr>
                        <a:t>kreatif</a:t>
                      </a:r>
                      <a:r>
                        <a:rPr lang="en-US" sz="2200" b="1" dirty="0" smtClean="0">
                          <a:latin typeface="+mn-lt"/>
                          <a:ea typeface="Calibri"/>
                          <a:cs typeface="Times New Roman"/>
                        </a:rPr>
                        <a:t>, original, </a:t>
                      </a:r>
                      <a:r>
                        <a:rPr lang="en-US" sz="2200" b="1" dirty="0" err="1" smtClean="0">
                          <a:latin typeface="+mn-lt"/>
                          <a:ea typeface="Calibri"/>
                          <a:cs typeface="Times New Roman"/>
                        </a:rPr>
                        <a:t>dan</a:t>
                      </a:r>
                      <a:r>
                        <a:rPr lang="en-US" sz="2200" b="1" dirty="0" smtClean="0">
                          <a:latin typeface="+mn-lt"/>
                          <a:ea typeface="Calibri"/>
                          <a:cs typeface="Times New Roman"/>
                        </a:rPr>
                        <a:t> </a:t>
                      </a:r>
                      <a:r>
                        <a:rPr lang="en-US" sz="2200" b="1" dirty="0" err="1" smtClean="0">
                          <a:latin typeface="+mn-lt"/>
                          <a:ea typeface="Calibri"/>
                          <a:cs typeface="Times New Roman"/>
                        </a:rPr>
                        <a:t>teruji</a:t>
                      </a:r>
                      <a:r>
                        <a:rPr lang="en-US" sz="2200" b="1" dirty="0" smtClean="0">
                          <a:latin typeface="+mn-lt"/>
                          <a:ea typeface="Calibri"/>
                          <a:cs typeface="Times New Roman"/>
                        </a:rPr>
                        <a:t>.</a:t>
                      </a:r>
                      <a:r>
                        <a:rPr lang="en-US" sz="2200" dirty="0" smtClean="0">
                          <a:latin typeface="+mn-lt"/>
                          <a:ea typeface="Calibri"/>
                          <a:cs typeface="Times New Roman"/>
                        </a:rPr>
                        <a:t> </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8F9C3"/>
                    </a:solidFill>
                  </a:tcPr>
                </a:tc>
              </a:tr>
              <a:tr h="1467986">
                <a:tc>
                  <a:txBody>
                    <a:bodyPr/>
                    <a:lstStyle/>
                    <a:p>
                      <a:pPr marL="457200" marR="0" indent="-220663" algn="l" defTabSz="914400" rtl="0" eaLnBrk="1" fontAlgn="auto" latinLnBrk="0" hangingPunct="1">
                        <a:lnSpc>
                          <a:spcPct val="115000"/>
                        </a:lnSpc>
                        <a:spcBef>
                          <a:spcPts val="0"/>
                        </a:spcBef>
                        <a:spcAft>
                          <a:spcPts val="1000"/>
                        </a:spcAft>
                        <a:buClrTx/>
                        <a:buSzTx/>
                        <a:buFont typeface="Arial" pitchFamily="34" charset="0"/>
                        <a:buChar char="•"/>
                        <a:tabLst>
                          <a:tab pos="1786255" algn="l"/>
                        </a:tabLst>
                        <a:defRPr/>
                      </a:pPr>
                      <a:r>
                        <a:rPr lang="en-US" sz="2200" dirty="0" err="1" smtClean="0">
                          <a:solidFill>
                            <a:srgbClr val="000000"/>
                          </a:solidFill>
                          <a:latin typeface="+mn-lt"/>
                          <a:ea typeface="Calibri"/>
                          <a:cs typeface="Times New Roman"/>
                        </a:rPr>
                        <a:t>Mampu</a:t>
                      </a:r>
                      <a:r>
                        <a:rPr lang="en-US" sz="2200" dirty="0" smtClean="0">
                          <a:solidFill>
                            <a:srgbClr val="000000"/>
                          </a:solidFill>
                          <a:latin typeface="+mn-lt"/>
                          <a:ea typeface="Calibri"/>
                          <a:cs typeface="Times New Roman"/>
                        </a:rPr>
                        <a:t> </a:t>
                      </a:r>
                      <a:r>
                        <a:rPr lang="en-US" sz="2200" dirty="0" err="1" smtClean="0">
                          <a:latin typeface="+mn-lt"/>
                          <a:ea typeface="Calibri"/>
                          <a:cs typeface="Times New Roman"/>
                        </a:rPr>
                        <a:t>memecahkan</a:t>
                      </a:r>
                      <a:r>
                        <a:rPr lang="en-US" sz="2200" dirty="0" smtClean="0">
                          <a:latin typeface="+mn-lt"/>
                          <a:ea typeface="Calibri"/>
                          <a:cs typeface="Times New Roman"/>
                        </a:rPr>
                        <a:t> </a:t>
                      </a:r>
                      <a:r>
                        <a:rPr lang="en-US" sz="2200" dirty="0" err="1" smtClean="0">
                          <a:latin typeface="+mn-lt"/>
                          <a:ea typeface="Calibri"/>
                          <a:cs typeface="Times New Roman"/>
                        </a:rPr>
                        <a:t>permasalahan</a:t>
                      </a:r>
                      <a:r>
                        <a:rPr lang="en-US" sz="2200" dirty="0" smtClean="0">
                          <a:latin typeface="+mn-lt"/>
                          <a:ea typeface="Calibri"/>
                          <a:cs typeface="Times New Roman"/>
                        </a:rPr>
                        <a:t> </a:t>
                      </a:r>
                      <a:r>
                        <a:rPr lang="en-US" sz="2200" dirty="0" err="1" smtClean="0">
                          <a:latin typeface="+mn-lt"/>
                          <a:ea typeface="Calibri"/>
                          <a:cs typeface="Times New Roman"/>
                        </a:rPr>
                        <a:t>sains</a:t>
                      </a:r>
                      <a:r>
                        <a:rPr lang="en-US" sz="2200" dirty="0" smtClean="0">
                          <a:latin typeface="+mn-lt"/>
                          <a:ea typeface="Calibri"/>
                          <a:cs typeface="Times New Roman"/>
                        </a:rPr>
                        <a:t>, </a:t>
                      </a:r>
                      <a:r>
                        <a:rPr lang="en-US" sz="2200" dirty="0" err="1" smtClean="0">
                          <a:latin typeface="+mn-lt"/>
                          <a:ea typeface="Calibri"/>
                          <a:cs typeface="Times New Roman"/>
                        </a:rPr>
                        <a:t>teknologi</a:t>
                      </a:r>
                      <a:r>
                        <a:rPr lang="en-US" sz="2200" dirty="0" smtClean="0">
                          <a:latin typeface="+mn-lt"/>
                          <a:ea typeface="Calibri"/>
                          <a:cs typeface="Times New Roman"/>
                        </a:rPr>
                        <a:t>, </a:t>
                      </a:r>
                      <a:r>
                        <a:rPr lang="en-US" sz="2200" dirty="0" err="1" smtClean="0">
                          <a:latin typeface="+mn-lt"/>
                          <a:ea typeface="Calibri"/>
                          <a:cs typeface="Times New Roman"/>
                        </a:rPr>
                        <a:t>dan</a:t>
                      </a:r>
                      <a:r>
                        <a:rPr lang="en-US" sz="2200" dirty="0" smtClean="0">
                          <a:latin typeface="+mn-lt"/>
                          <a:ea typeface="Calibri"/>
                          <a:cs typeface="Times New Roman"/>
                        </a:rPr>
                        <a:t> </a:t>
                      </a:r>
                      <a:r>
                        <a:rPr lang="en-US" sz="2200" dirty="0" err="1" smtClean="0">
                          <a:latin typeface="+mn-lt"/>
                          <a:ea typeface="Calibri"/>
                          <a:cs typeface="Times New Roman"/>
                        </a:rPr>
                        <a:t>atau</a:t>
                      </a:r>
                      <a:r>
                        <a:rPr lang="en-US" sz="2200" dirty="0" smtClean="0">
                          <a:latin typeface="+mn-lt"/>
                          <a:ea typeface="Calibri"/>
                          <a:cs typeface="Times New Roman"/>
                        </a:rPr>
                        <a:t> </a:t>
                      </a:r>
                      <a:r>
                        <a:rPr lang="en-US" sz="2200" dirty="0" err="1" smtClean="0">
                          <a:latin typeface="+mn-lt"/>
                          <a:ea typeface="Calibri"/>
                          <a:cs typeface="Times New Roman"/>
                        </a:rPr>
                        <a:t>seni</a:t>
                      </a:r>
                      <a:r>
                        <a:rPr lang="en-US" sz="2200" dirty="0" smtClean="0">
                          <a:latin typeface="+mn-lt"/>
                          <a:ea typeface="Calibri"/>
                          <a:cs typeface="Times New Roman"/>
                        </a:rPr>
                        <a:t> </a:t>
                      </a:r>
                      <a:r>
                        <a:rPr lang="en-US" sz="2200" dirty="0" err="1" smtClean="0">
                          <a:latin typeface="+mn-lt"/>
                          <a:ea typeface="Calibri"/>
                          <a:cs typeface="Times New Roman"/>
                        </a:rPr>
                        <a:t>di</a:t>
                      </a:r>
                      <a:r>
                        <a:rPr lang="en-US" sz="2200" dirty="0" smtClean="0">
                          <a:latin typeface="+mn-lt"/>
                          <a:ea typeface="Calibri"/>
                          <a:cs typeface="Times New Roman"/>
                        </a:rPr>
                        <a:t> </a:t>
                      </a:r>
                      <a:r>
                        <a:rPr lang="en-US" sz="2200" dirty="0" err="1" smtClean="0">
                          <a:latin typeface="+mn-lt"/>
                          <a:ea typeface="Calibri"/>
                          <a:cs typeface="Times New Roman"/>
                        </a:rPr>
                        <a:t>dalam</a:t>
                      </a:r>
                      <a:r>
                        <a:rPr lang="en-US" sz="2200" dirty="0" smtClean="0">
                          <a:latin typeface="+mn-lt"/>
                          <a:ea typeface="Calibri"/>
                          <a:cs typeface="Times New Roman"/>
                        </a:rPr>
                        <a:t> </a:t>
                      </a:r>
                      <a:r>
                        <a:rPr lang="en-US" sz="2200" dirty="0" err="1" smtClean="0">
                          <a:latin typeface="+mn-lt"/>
                          <a:ea typeface="Calibri"/>
                          <a:cs typeface="Times New Roman"/>
                        </a:rPr>
                        <a:t>bidang</a:t>
                      </a:r>
                      <a:r>
                        <a:rPr lang="en-US" sz="2200" dirty="0" smtClean="0">
                          <a:latin typeface="+mn-lt"/>
                          <a:ea typeface="Calibri"/>
                          <a:cs typeface="Times New Roman"/>
                        </a:rPr>
                        <a:t> </a:t>
                      </a:r>
                      <a:r>
                        <a:rPr lang="en-US" sz="2200" dirty="0" err="1" smtClean="0">
                          <a:latin typeface="+mn-lt"/>
                          <a:ea typeface="Calibri"/>
                          <a:cs typeface="Times New Roman"/>
                        </a:rPr>
                        <a:t>keilmuannya</a:t>
                      </a:r>
                      <a:r>
                        <a:rPr lang="en-US" sz="2200" dirty="0" smtClean="0">
                          <a:latin typeface="+mn-lt"/>
                          <a:ea typeface="Calibri"/>
                          <a:cs typeface="Times New Roman"/>
                        </a:rPr>
                        <a:t> </a:t>
                      </a:r>
                      <a:r>
                        <a:rPr lang="en-US" sz="2200" dirty="0" err="1" smtClean="0">
                          <a:latin typeface="+mn-lt"/>
                          <a:ea typeface="Calibri"/>
                          <a:cs typeface="Times New Roman"/>
                        </a:rPr>
                        <a:t>melalui</a:t>
                      </a:r>
                      <a:r>
                        <a:rPr lang="en-US" sz="2200" dirty="0" smtClean="0">
                          <a:latin typeface="+mn-lt"/>
                          <a:ea typeface="Calibri"/>
                          <a:cs typeface="Times New Roman"/>
                        </a:rPr>
                        <a:t> </a:t>
                      </a:r>
                      <a:r>
                        <a:rPr lang="en-US" sz="2200" b="1" dirty="0" err="1" smtClean="0">
                          <a:latin typeface="+mn-lt"/>
                          <a:ea typeface="Calibri"/>
                          <a:cs typeface="Times New Roman"/>
                        </a:rPr>
                        <a:t>pendekatan</a:t>
                      </a:r>
                      <a:r>
                        <a:rPr lang="en-US" sz="2200" b="1" dirty="0" smtClean="0">
                          <a:latin typeface="+mn-lt"/>
                          <a:ea typeface="Calibri"/>
                          <a:cs typeface="Times New Roman"/>
                        </a:rPr>
                        <a:t> inter,</a:t>
                      </a:r>
                      <a:r>
                        <a:rPr lang="en-US" sz="2200" b="1" baseline="0" dirty="0" smtClean="0">
                          <a:latin typeface="+mn-lt"/>
                          <a:ea typeface="Calibri"/>
                          <a:cs typeface="Times New Roman"/>
                        </a:rPr>
                        <a:t> </a:t>
                      </a:r>
                      <a:r>
                        <a:rPr lang="en-US" sz="2200" b="1" dirty="0" smtClean="0">
                          <a:latin typeface="+mn-lt"/>
                          <a:ea typeface="Calibri"/>
                          <a:cs typeface="Times New Roman"/>
                        </a:rPr>
                        <a:t>multi</a:t>
                      </a:r>
                      <a:r>
                        <a:rPr lang="en-US" sz="2200" b="1" baseline="0" dirty="0" smtClean="0">
                          <a:latin typeface="+mn-lt"/>
                          <a:ea typeface="Calibri"/>
                          <a:cs typeface="Times New Roman"/>
                        </a:rPr>
                        <a:t> </a:t>
                      </a:r>
                      <a:r>
                        <a:rPr lang="en-US" sz="2200" b="1" baseline="0" dirty="0" err="1" smtClean="0">
                          <a:latin typeface="+mn-lt"/>
                          <a:ea typeface="Calibri"/>
                          <a:cs typeface="Times New Roman"/>
                        </a:rPr>
                        <a:t>atau</a:t>
                      </a:r>
                      <a:r>
                        <a:rPr lang="en-US" sz="2200" b="1" baseline="0" dirty="0" smtClean="0">
                          <a:latin typeface="+mn-lt"/>
                          <a:ea typeface="Calibri"/>
                          <a:cs typeface="Times New Roman"/>
                        </a:rPr>
                        <a:t> </a:t>
                      </a:r>
                      <a:r>
                        <a:rPr lang="en-US" sz="2200" b="1" baseline="0" dirty="0" err="1" smtClean="0">
                          <a:latin typeface="+mn-lt"/>
                          <a:ea typeface="Calibri"/>
                          <a:cs typeface="Times New Roman"/>
                        </a:rPr>
                        <a:t>transdisipliner</a:t>
                      </a:r>
                      <a:r>
                        <a:rPr lang="en-US" sz="2200" b="1" baseline="0" dirty="0" smtClean="0">
                          <a:latin typeface="+mn-lt"/>
                          <a:ea typeface="Calibri"/>
                          <a:cs typeface="Times New Roman"/>
                        </a:rPr>
                        <a:t>.</a:t>
                      </a:r>
                      <a:endParaRPr lang="en-US" sz="2200" dirty="0" smtClean="0">
                        <a:latin typeface="+mn-lt"/>
                        <a:ea typeface="Calibri"/>
                        <a:cs typeface="Times New Roman"/>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8F9C3"/>
                    </a:solidFill>
                  </a:tcPr>
                </a:tc>
              </a:tr>
              <a:tr h="2017467">
                <a:tc>
                  <a:txBody>
                    <a:bodyPr/>
                    <a:lstStyle/>
                    <a:p>
                      <a:pPr marL="457200" marR="0" indent="-220663" algn="l" defTabSz="914400" rtl="0" eaLnBrk="1" fontAlgn="auto" latinLnBrk="0" hangingPunct="1">
                        <a:lnSpc>
                          <a:spcPct val="115000"/>
                        </a:lnSpc>
                        <a:spcBef>
                          <a:spcPts val="0"/>
                        </a:spcBef>
                        <a:spcAft>
                          <a:spcPts val="1000"/>
                        </a:spcAft>
                        <a:buClrTx/>
                        <a:buSzTx/>
                        <a:buFont typeface="Arial" pitchFamily="34" charset="0"/>
                        <a:buChar char="•"/>
                        <a:tabLst>
                          <a:tab pos="1786255" algn="l"/>
                        </a:tabLst>
                        <a:defRPr/>
                      </a:pPr>
                      <a:r>
                        <a:rPr lang="en-US" sz="2200" dirty="0" err="1" smtClean="0">
                          <a:latin typeface="+mn-lt"/>
                          <a:ea typeface="Calibri"/>
                          <a:cs typeface="Times New Roman"/>
                        </a:rPr>
                        <a:t>Mampu</a:t>
                      </a:r>
                      <a:r>
                        <a:rPr lang="en-US" sz="2200" dirty="0" smtClean="0">
                          <a:latin typeface="+mn-lt"/>
                          <a:ea typeface="Calibri"/>
                          <a:cs typeface="Times New Roman"/>
                        </a:rPr>
                        <a:t> </a:t>
                      </a:r>
                      <a:r>
                        <a:rPr lang="en-US" sz="2200" b="1" dirty="0" err="1" smtClean="0">
                          <a:latin typeface="+mn-lt"/>
                          <a:ea typeface="Calibri"/>
                          <a:cs typeface="Times New Roman"/>
                        </a:rPr>
                        <a:t>mengelola</a:t>
                      </a:r>
                      <a:r>
                        <a:rPr lang="en-US" sz="2200" b="1" dirty="0" smtClean="0">
                          <a:latin typeface="+mn-lt"/>
                          <a:ea typeface="Calibri"/>
                          <a:cs typeface="Times New Roman"/>
                        </a:rPr>
                        <a:t>, </a:t>
                      </a:r>
                      <a:r>
                        <a:rPr lang="en-US" sz="2200" b="1" dirty="0" err="1" smtClean="0">
                          <a:latin typeface="+mn-lt"/>
                          <a:ea typeface="Calibri"/>
                          <a:cs typeface="Times New Roman"/>
                        </a:rPr>
                        <a:t>memimpin</a:t>
                      </a:r>
                      <a:r>
                        <a:rPr lang="en-US" sz="2200" b="1" dirty="0" smtClean="0">
                          <a:latin typeface="+mn-lt"/>
                          <a:ea typeface="Calibri"/>
                          <a:cs typeface="Times New Roman"/>
                        </a:rPr>
                        <a:t>, </a:t>
                      </a:r>
                      <a:r>
                        <a:rPr lang="en-US" sz="2200" b="1" dirty="0" err="1" smtClean="0">
                          <a:latin typeface="+mn-lt"/>
                          <a:ea typeface="Calibri"/>
                          <a:cs typeface="Times New Roman"/>
                        </a:rPr>
                        <a:t>dan</a:t>
                      </a:r>
                      <a:r>
                        <a:rPr lang="en-US" sz="2200" b="1" dirty="0" smtClean="0">
                          <a:latin typeface="+mn-lt"/>
                          <a:ea typeface="Calibri"/>
                          <a:cs typeface="Times New Roman"/>
                        </a:rPr>
                        <a:t> </a:t>
                      </a:r>
                      <a:r>
                        <a:rPr lang="en-US" sz="2200" b="1" dirty="0" err="1" smtClean="0">
                          <a:latin typeface="+mn-lt"/>
                          <a:ea typeface="Calibri"/>
                          <a:cs typeface="Times New Roman"/>
                        </a:rPr>
                        <a:t>mengembangkan</a:t>
                      </a:r>
                      <a:r>
                        <a:rPr lang="en-US" sz="2200" b="1" dirty="0" smtClean="0">
                          <a:latin typeface="+mn-lt"/>
                          <a:ea typeface="Calibri"/>
                          <a:cs typeface="Times New Roman"/>
                        </a:rPr>
                        <a:t> </a:t>
                      </a:r>
                      <a:r>
                        <a:rPr lang="en-US" sz="2200" b="1" dirty="0" err="1" smtClean="0">
                          <a:latin typeface="+mn-lt"/>
                          <a:ea typeface="Calibri"/>
                          <a:cs typeface="Times New Roman"/>
                        </a:rPr>
                        <a:t>riset</a:t>
                      </a:r>
                      <a:r>
                        <a:rPr lang="en-US" sz="2200" dirty="0" smtClean="0">
                          <a:latin typeface="+mn-lt"/>
                          <a:ea typeface="Calibri"/>
                          <a:cs typeface="Times New Roman"/>
                        </a:rPr>
                        <a:t> </a:t>
                      </a:r>
                      <a:r>
                        <a:rPr lang="en-US" sz="2200" dirty="0" err="1" smtClean="0">
                          <a:latin typeface="+mn-lt"/>
                          <a:ea typeface="Calibri"/>
                          <a:cs typeface="Times New Roman"/>
                        </a:rPr>
                        <a:t>dan</a:t>
                      </a:r>
                      <a:r>
                        <a:rPr lang="en-US" sz="2200" dirty="0" smtClean="0">
                          <a:latin typeface="+mn-lt"/>
                          <a:ea typeface="Calibri"/>
                          <a:cs typeface="Times New Roman"/>
                        </a:rPr>
                        <a:t> </a:t>
                      </a:r>
                      <a:r>
                        <a:rPr lang="en-US" sz="2200" dirty="0" err="1" smtClean="0">
                          <a:latin typeface="+mn-lt"/>
                          <a:ea typeface="Calibri"/>
                          <a:cs typeface="Times New Roman"/>
                        </a:rPr>
                        <a:t>pengembangan</a:t>
                      </a:r>
                      <a:r>
                        <a:rPr lang="en-US" sz="2200" dirty="0" smtClean="0">
                          <a:latin typeface="+mn-lt"/>
                          <a:ea typeface="Calibri"/>
                          <a:cs typeface="Times New Roman"/>
                        </a:rPr>
                        <a:t> yang </a:t>
                      </a:r>
                      <a:r>
                        <a:rPr lang="en-US" sz="2200" dirty="0" err="1" smtClean="0">
                          <a:latin typeface="+mn-lt"/>
                          <a:ea typeface="Calibri"/>
                          <a:cs typeface="Times New Roman"/>
                        </a:rPr>
                        <a:t>bermanfaat</a:t>
                      </a:r>
                      <a:r>
                        <a:rPr lang="en-US" sz="2200" dirty="0" smtClean="0">
                          <a:latin typeface="+mn-lt"/>
                          <a:ea typeface="Calibri"/>
                          <a:cs typeface="Times New Roman"/>
                        </a:rPr>
                        <a:t> </a:t>
                      </a:r>
                      <a:r>
                        <a:rPr lang="en-US" sz="2200" dirty="0" err="1" smtClean="0">
                          <a:latin typeface="+mn-lt"/>
                          <a:ea typeface="Calibri"/>
                          <a:cs typeface="Times New Roman"/>
                        </a:rPr>
                        <a:t>bagi</a:t>
                      </a:r>
                      <a:r>
                        <a:rPr lang="en-US" sz="2200" dirty="0" smtClean="0">
                          <a:latin typeface="+mn-lt"/>
                          <a:ea typeface="Calibri"/>
                          <a:cs typeface="Times New Roman"/>
                        </a:rPr>
                        <a:t> </a:t>
                      </a:r>
                      <a:r>
                        <a:rPr lang="en-US" sz="2200" dirty="0" err="1" smtClean="0">
                          <a:latin typeface="+mn-lt"/>
                          <a:ea typeface="Calibri"/>
                          <a:cs typeface="Times New Roman"/>
                        </a:rPr>
                        <a:t>ilmu</a:t>
                      </a:r>
                      <a:r>
                        <a:rPr lang="en-US" sz="2200" dirty="0" smtClean="0">
                          <a:latin typeface="+mn-lt"/>
                          <a:ea typeface="Calibri"/>
                          <a:cs typeface="Times New Roman"/>
                        </a:rPr>
                        <a:t> </a:t>
                      </a:r>
                      <a:r>
                        <a:rPr lang="en-US" sz="2200" dirty="0" err="1" smtClean="0">
                          <a:latin typeface="+mn-lt"/>
                          <a:ea typeface="Calibri"/>
                          <a:cs typeface="Times New Roman"/>
                        </a:rPr>
                        <a:t>pengetahuan</a:t>
                      </a:r>
                      <a:r>
                        <a:rPr lang="en-US" sz="2200" dirty="0" smtClean="0">
                          <a:latin typeface="+mn-lt"/>
                          <a:ea typeface="Calibri"/>
                          <a:cs typeface="Times New Roman"/>
                        </a:rPr>
                        <a:t> </a:t>
                      </a:r>
                      <a:r>
                        <a:rPr lang="en-US" sz="2200" dirty="0" err="1" smtClean="0">
                          <a:latin typeface="+mn-lt"/>
                          <a:ea typeface="Calibri"/>
                          <a:cs typeface="Times New Roman"/>
                        </a:rPr>
                        <a:t>dan</a:t>
                      </a:r>
                      <a:r>
                        <a:rPr lang="en-US" sz="2200" dirty="0" smtClean="0">
                          <a:latin typeface="+mn-lt"/>
                          <a:ea typeface="Calibri"/>
                          <a:cs typeface="Times New Roman"/>
                        </a:rPr>
                        <a:t> </a:t>
                      </a:r>
                      <a:r>
                        <a:rPr lang="en-US" sz="2200" dirty="0" err="1" smtClean="0">
                          <a:latin typeface="+mn-lt"/>
                          <a:ea typeface="Calibri"/>
                          <a:cs typeface="Times New Roman"/>
                        </a:rPr>
                        <a:t>kemaslahatan</a:t>
                      </a:r>
                      <a:r>
                        <a:rPr lang="en-US" sz="2200" dirty="0" smtClean="0">
                          <a:latin typeface="+mn-lt"/>
                          <a:ea typeface="Calibri"/>
                          <a:cs typeface="Times New Roman"/>
                        </a:rPr>
                        <a:t> </a:t>
                      </a:r>
                      <a:r>
                        <a:rPr lang="en-US" sz="2200" dirty="0" err="1" smtClean="0">
                          <a:latin typeface="+mn-lt"/>
                          <a:ea typeface="Calibri"/>
                          <a:cs typeface="Times New Roman"/>
                        </a:rPr>
                        <a:t>umat</a:t>
                      </a:r>
                      <a:r>
                        <a:rPr lang="en-US" sz="2200" dirty="0" smtClean="0">
                          <a:latin typeface="+mn-lt"/>
                          <a:ea typeface="Calibri"/>
                          <a:cs typeface="Times New Roman"/>
                        </a:rPr>
                        <a:t> </a:t>
                      </a:r>
                      <a:r>
                        <a:rPr lang="en-US" sz="2200" dirty="0" err="1" smtClean="0">
                          <a:latin typeface="+mn-lt"/>
                          <a:ea typeface="Calibri"/>
                          <a:cs typeface="Times New Roman"/>
                        </a:rPr>
                        <a:t>manusia</a:t>
                      </a:r>
                      <a:r>
                        <a:rPr lang="en-US" sz="2200" dirty="0" smtClean="0">
                          <a:latin typeface="+mn-lt"/>
                          <a:ea typeface="Calibri"/>
                          <a:cs typeface="Times New Roman"/>
                        </a:rPr>
                        <a:t>, </a:t>
                      </a:r>
                      <a:r>
                        <a:rPr lang="en-US" sz="2200" dirty="0" err="1" smtClean="0">
                          <a:latin typeface="+mn-lt"/>
                          <a:ea typeface="Calibri"/>
                          <a:cs typeface="Times New Roman"/>
                        </a:rPr>
                        <a:t>serta</a:t>
                      </a:r>
                      <a:r>
                        <a:rPr lang="en-US" sz="2200" dirty="0" smtClean="0">
                          <a:latin typeface="+mn-lt"/>
                          <a:ea typeface="Calibri"/>
                          <a:cs typeface="Times New Roman"/>
                        </a:rPr>
                        <a:t> </a:t>
                      </a:r>
                      <a:r>
                        <a:rPr lang="en-US" sz="2200" dirty="0" err="1" smtClean="0">
                          <a:latin typeface="+mn-lt"/>
                          <a:ea typeface="Calibri"/>
                          <a:cs typeface="Times New Roman"/>
                        </a:rPr>
                        <a:t>mampu</a:t>
                      </a:r>
                      <a:r>
                        <a:rPr lang="en-US" sz="2200" dirty="0" smtClean="0">
                          <a:latin typeface="+mn-lt"/>
                          <a:ea typeface="Calibri"/>
                          <a:cs typeface="Times New Roman"/>
                        </a:rPr>
                        <a:t> </a:t>
                      </a:r>
                      <a:r>
                        <a:rPr lang="en-US" sz="2200" dirty="0" err="1" smtClean="0">
                          <a:latin typeface="+mn-lt"/>
                          <a:ea typeface="Calibri"/>
                          <a:cs typeface="Times New Roman"/>
                        </a:rPr>
                        <a:t>mendapat</a:t>
                      </a:r>
                      <a:r>
                        <a:rPr lang="en-US" sz="2200" dirty="0" smtClean="0">
                          <a:latin typeface="+mn-lt"/>
                          <a:ea typeface="Calibri"/>
                          <a:cs typeface="Times New Roman"/>
                        </a:rPr>
                        <a:t> </a:t>
                      </a:r>
                      <a:r>
                        <a:rPr lang="en-US" sz="2200" b="1" dirty="0" err="1" smtClean="0">
                          <a:latin typeface="+mn-lt"/>
                          <a:ea typeface="Calibri"/>
                          <a:cs typeface="Times New Roman"/>
                        </a:rPr>
                        <a:t>pengakuan</a:t>
                      </a:r>
                      <a:r>
                        <a:rPr lang="en-US" sz="2200" b="1" dirty="0" smtClean="0">
                          <a:latin typeface="+mn-lt"/>
                          <a:ea typeface="Calibri"/>
                          <a:cs typeface="Times New Roman"/>
                        </a:rPr>
                        <a:t> </a:t>
                      </a:r>
                      <a:r>
                        <a:rPr lang="en-US" sz="2200" b="1" dirty="0" err="1" smtClean="0">
                          <a:latin typeface="+mn-lt"/>
                          <a:ea typeface="Calibri"/>
                          <a:cs typeface="Times New Roman"/>
                        </a:rPr>
                        <a:t>nasional</a:t>
                      </a:r>
                      <a:r>
                        <a:rPr lang="en-US" sz="2200" b="1" dirty="0" smtClean="0">
                          <a:latin typeface="+mn-lt"/>
                          <a:ea typeface="Calibri"/>
                          <a:cs typeface="Times New Roman"/>
                        </a:rPr>
                        <a:t> </a:t>
                      </a:r>
                      <a:r>
                        <a:rPr lang="en-US" sz="2200" b="1" dirty="0" err="1" smtClean="0">
                          <a:latin typeface="+mn-lt"/>
                          <a:ea typeface="Calibri"/>
                          <a:cs typeface="Times New Roman"/>
                        </a:rPr>
                        <a:t>maupun</a:t>
                      </a:r>
                      <a:r>
                        <a:rPr lang="en-US" sz="2200" b="1" dirty="0" smtClean="0">
                          <a:latin typeface="+mn-lt"/>
                          <a:ea typeface="Calibri"/>
                          <a:cs typeface="Times New Roman"/>
                        </a:rPr>
                        <a:t> </a:t>
                      </a:r>
                      <a:r>
                        <a:rPr lang="en-US" sz="2200" b="1" dirty="0" err="1" smtClean="0">
                          <a:latin typeface="+mn-lt"/>
                          <a:ea typeface="Calibri"/>
                          <a:cs typeface="Times New Roman"/>
                        </a:rPr>
                        <a:t>internasional</a:t>
                      </a:r>
                      <a:r>
                        <a:rPr lang="en-US" sz="2200" b="1" dirty="0" smtClean="0">
                          <a:latin typeface="+mn-lt"/>
                          <a:ea typeface="Calibri"/>
                          <a:cs typeface="Times New Roman"/>
                        </a:rPr>
                        <a:t>.</a:t>
                      </a:r>
                      <a:r>
                        <a:rPr lang="en-US" sz="2200" dirty="0" smtClean="0">
                          <a:latin typeface="+mn-lt"/>
                          <a:ea typeface="Calibri"/>
                          <a:cs typeface="Times New Roman"/>
                        </a:rPr>
                        <a:t> </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8F9C3"/>
                    </a:solidFill>
                  </a:tcPr>
                </a:tc>
              </a:tr>
            </a:tbl>
          </a:graphicData>
        </a:graphic>
      </p:graphicFrame>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55576" y="188641"/>
            <a:ext cx="7772400" cy="1080120"/>
          </a:xfrm>
        </p:spPr>
        <p:txBody>
          <a:bodyPr>
            <a:normAutofit fontScale="90000"/>
          </a:bodyPr>
          <a:lstStyle/>
          <a:p>
            <a:r>
              <a:rPr lang="id-ID" sz="3600" b="1" dirty="0" smtClean="0"/>
              <a:t>PENGERTIAN ADMINISTRASI AKADEMIK</a:t>
            </a:r>
            <a:endParaRPr lang="id-ID" sz="3600" b="1" dirty="0"/>
          </a:p>
        </p:txBody>
      </p:sp>
      <p:sp>
        <p:nvSpPr>
          <p:cNvPr id="3" name="Subtitle 2"/>
          <p:cNvSpPr>
            <a:spLocks noGrp="1"/>
          </p:cNvSpPr>
          <p:nvPr>
            <p:ph type="subTitle" idx="1"/>
          </p:nvPr>
        </p:nvSpPr>
        <p:spPr>
          <a:xfrm>
            <a:off x="251520" y="1412776"/>
            <a:ext cx="8640960" cy="4752528"/>
          </a:xfrm>
        </p:spPr>
        <p:txBody>
          <a:bodyPr>
            <a:normAutofit fontScale="92500"/>
          </a:bodyPr>
          <a:lstStyle/>
          <a:p>
            <a:pPr algn="l"/>
            <a:r>
              <a:rPr lang="id-ID" sz="2400" b="1" dirty="0" smtClean="0">
                <a:solidFill>
                  <a:schemeClr val="tx1"/>
                </a:solidFill>
              </a:rPr>
              <a:t>ADMINISTRASI dalam arti luas </a:t>
            </a:r>
            <a:r>
              <a:rPr lang="id-ID" sz="2400" dirty="0" smtClean="0">
                <a:solidFill>
                  <a:schemeClr val="tx1"/>
                </a:solidFill>
              </a:rPr>
              <a:t>adalah proses kerjasama antara dua orang atau lebih untuk mencapai suatu tujuan. </a:t>
            </a:r>
          </a:p>
          <a:p>
            <a:pPr algn="l"/>
            <a:r>
              <a:rPr lang="id-ID" sz="2400" dirty="0" smtClean="0">
                <a:solidFill>
                  <a:schemeClr val="tx1"/>
                </a:solidFill>
              </a:rPr>
              <a:t>Proses tersebut diawali dari proses pemikiran, perencanaan, pengaturan, pelaksanaan dan pengawasan sampai dengan  proses mencapai tujuan.</a:t>
            </a:r>
          </a:p>
          <a:p>
            <a:pPr algn="l"/>
            <a:r>
              <a:rPr lang="id-ID" sz="2400" dirty="0" smtClean="0">
                <a:solidFill>
                  <a:schemeClr val="tx1"/>
                </a:solidFill>
              </a:rPr>
              <a:t>Sebagai suatu proses, administrasi memiliki unsur yang saling berkaitan. Unsur tersebut meliputi : Organisasi, manajemen, kepegawaian, keuangan, perlengkapan, tata usaha dan humas.</a:t>
            </a:r>
          </a:p>
          <a:p>
            <a:pPr algn="l"/>
            <a:r>
              <a:rPr lang="id-ID" sz="2400" b="1" dirty="0" smtClean="0">
                <a:solidFill>
                  <a:schemeClr val="tx1"/>
                </a:solidFill>
              </a:rPr>
              <a:t>ADMINISTRASI  dalam arti sempit </a:t>
            </a:r>
            <a:r>
              <a:rPr lang="id-ID" sz="2400" dirty="0" smtClean="0">
                <a:solidFill>
                  <a:schemeClr val="tx1"/>
                </a:solidFill>
              </a:rPr>
              <a:t>adalah kegiatan yang berhubungan  dengan aktivitas pelayanan dan tulis menulis  seperti pencatatan surat, korespondensi, penyusunan laporan dan pengarsipan</a:t>
            </a: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68"/>
          <p:cNvGrpSpPr>
            <a:grpSpLocks/>
          </p:cNvGrpSpPr>
          <p:nvPr/>
        </p:nvGrpSpPr>
        <p:grpSpPr bwMode="auto">
          <a:xfrm>
            <a:off x="4500563" y="101935"/>
            <a:ext cx="1201737" cy="5905500"/>
            <a:chOff x="380999" y="579405"/>
            <a:chExt cx="1464396" cy="5901030"/>
          </a:xfrm>
        </p:grpSpPr>
        <p:grpSp>
          <p:nvGrpSpPr>
            <p:cNvPr id="3" name="Group 21"/>
            <p:cNvGrpSpPr>
              <a:grpSpLocks/>
            </p:cNvGrpSpPr>
            <p:nvPr/>
          </p:nvGrpSpPr>
          <p:grpSpPr bwMode="auto">
            <a:xfrm>
              <a:off x="380999" y="579405"/>
              <a:ext cx="1464396" cy="5901030"/>
              <a:chOff x="380999" y="579405"/>
              <a:chExt cx="1464396" cy="5901030"/>
            </a:xfrm>
          </p:grpSpPr>
          <p:sp>
            <p:nvSpPr>
              <p:cNvPr id="80" name="Can 79"/>
              <p:cNvSpPr/>
              <p:nvPr/>
            </p:nvSpPr>
            <p:spPr>
              <a:xfrm>
                <a:off x="381000" y="5439503"/>
                <a:ext cx="1143000" cy="1040932"/>
              </a:xfrm>
              <a:prstGeom prst="can">
                <a:avLst>
                  <a:gd name="adj" fmla="val 50000"/>
                </a:avLst>
              </a:prstGeom>
              <a:solidFill>
                <a:srgbClr val="3C310A"/>
              </a:solidFill>
            </p:spPr>
            <p:style>
              <a:lnRef idx="0">
                <a:schemeClr val="dk1"/>
              </a:lnRef>
              <a:fillRef idx="3">
                <a:schemeClr val="dk1"/>
              </a:fillRef>
              <a:effectRef idx="3">
                <a:schemeClr val="dk1"/>
              </a:effectRef>
              <a:fontRef idx="minor">
                <a:schemeClr val="lt1"/>
              </a:fontRef>
            </p:style>
            <p:txBody>
              <a:bodyPr anchor="ctr"/>
              <a:lstStyle/>
              <a:p>
                <a:pPr algn="ctr" fontAlgn="auto">
                  <a:spcBef>
                    <a:spcPts val="0"/>
                  </a:spcBef>
                  <a:spcAft>
                    <a:spcPts val="0"/>
                  </a:spcAft>
                  <a:defRPr/>
                </a:pPr>
                <a:endParaRPr lang="en-US"/>
              </a:p>
            </p:txBody>
          </p:sp>
          <p:sp>
            <p:nvSpPr>
              <p:cNvPr id="81" name="Can 2"/>
              <p:cNvSpPr/>
              <p:nvPr/>
            </p:nvSpPr>
            <p:spPr>
              <a:xfrm>
                <a:off x="380999" y="4805273"/>
                <a:ext cx="1143000" cy="1094197"/>
              </a:xfrm>
              <a:prstGeom prst="can">
                <a:avLst>
                  <a:gd name="adj" fmla="val 50000"/>
                </a:avLst>
              </a:prstGeom>
              <a:solidFill>
                <a:srgbClr val="5D4C0F"/>
              </a:solidFill>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2" name="Can 3"/>
              <p:cNvSpPr/>
              <p:nvPr/>
            </p:nvSpPr>
            <p:spPr>
              <a:xfrm>
                <a:off x="380999" y="4196124"/>
                <a:ext cx="1143000" cy="1102272"/>
              </a:xfrm>
              <a:prstGeom prst="can">
                <a:avLst>
                  <a:gd name="adj" fmla="val 50000"/>
                </a:avLst>
              </a:prstGeom>
              <a:solidFill>
                <a:srgbClr val="816A15"/>
              </a:solidFill>
            </p:spPr>
            <p:style>
              <a:lnRef idx="0">
                <a:schemeClr val="accent2"/>
              </a:lnRef>
              <a:fillRef idx="3">
                <a:schemeClr val="accent2"/>
              </a:fillRef>
              <a:effectRef idx="3">
                <a:schemeClr val="accent2"/>
              </a:effectRef>
              <a:fontRef idx="minor">
                <a:schemeClr val="lt1"/>
              </a:fontRef>
            </p:style>
            <p:txBody>
              <a:bodyPr anchor="ctr"/>
              <a:lstStyle/>
              <a:p>
                <a:pPr algn="ctr" fontAlgn="auto">
                  <a:spcBef>
                    <a:spcPts val="0"/>
                  </a:spcBef>
                  <a:spcAft>
                    <a:spcPts val="0"/>
                  </a:spcAft>
                  <a:defRPr/>
                </a:pPr>
                <a:endParaRPr lang="en-US"/>
              </a:p>
            </p:txBody>
          </p:sp>
          <p:sp>
            <p:nvSpPr>
              <p:cNvPr id="83" name="Can 4"/>
              <p:cNvSpPr/>
              <p:nvPr/>
            </p:nvSpPr>
            <p:spPr>
              <a:xfrm>
                <a:off x="380999" y="3651252"/>
                <a:ext cx="1143000" cy="1048519"/>
              </a:xfrm>
              <a:prstGeom prst="can">
                <a:avLst>
                  <a:gd name="adj" fmla="val 50000"/>
                </a:avLst>
              </a:prstGeom>
              <a:solidFill>
                <a:srgbClr val="A5871B"/>
              </a:solidFill>
            </p:spPr>
            <p:style>
              <a:lnRef idx="0">
                <a:schemeClr val="accent3"/>
              </a:lnRef>
              <a:fillRef idx="3">
                <a:schemeClr val="accent3"/>
              </a:fillRef>
              <a:effectRef idx="3">
                <a:schemeClr val="accent3"/>
              </a:effectRef>
              <a:fontRef idx="minor">
                <a:schemeClr val="lt1"/>
              </a:fontRef>
            </p:style>
            <p:txBody>
              <a:bodyPr anchor="ctr"/>
              <a:lstStyle/>
              <a:p>
                <a:pPr algn="ctr" fontAlgn="auto">
                  <a:spcBef>
                    <a:spcPts val="0"/>
                  </a:spcBef>
                  <a:spcAft>
                    <a:spcPts val="0"/>
                  </a:spcAft>
                  <a:defRPr/>
                </a:pPr>
                <a:endParaRPr lang="en-US"/>
              </a:p>
            </p:txBody>
          </p:sp>
          <p:sp>
            <p:nvSpPr>
              <p:cNvPr id="84" name="Can 5"/>
              <p:cNvSpPr/>
              <p:nvPr/>
            </p:nvSpPr>
            <p:spPr>
              <a:xfrm>
                <a:off x="380999" y="2954091"/>
                <a:ext cx="1143000" cy="1148784"/>
              </a:xfrm>
              <a:prstGeom prst="can">
                <a:avLst>
                  <a:gd name="adj" fmla="val 50000"/>
                </a:avLst>
              </a:prstGeom>
              <a:solidFill>
                <a:srgbClr val="CCA822"/>
              </a:solidFill>
            </p:spPr>
            <p:style>
              <a:lnRef idx="0">
                <a:schemeClr val="accent4"/>
              </a:lnRef>
              <a:fillRef idx="3">
                <a:schemeClr val="accent4"/>
              </a:fillRef>
              <a:effectRef idx="3">
                <a:schemeClr val="accent4"/>
              </a:effectRef>
              <a:fontRef idx="minor">
                <a:schemeClr val="lt1"/>
              </a:fontRef>
            </p:style>
            <p:txBody>
              <a:bodyPr anchor="ctr"/>
              <a:lstStyle/>
              <a:p>
                <a:pPr algn="ctr" fontAlgn="auto">
                  <a:spcBef>
                    <a:spcPts val="0"/>
                  </a:spcBef>
                  <a:spcAft>
                    <a:spcPts val="0"/>
                  </a:spcAft>
                  <a:defRPr/>
                </a:pPr>
                <a:endParaRPr lang="en-US"/>
              </a:p>
            </p:txBody>
          </p:sp>
          <p:sp>
            <p:nvSpPr>
              <p:cNvPr id="85" name="Can 6"/>
              <p:cNvSpPr/>
              <p:nvPr/>
            </p:nvSpPr>
            <p:spPr>
              <a:xfrm>
                <a:off x="380999" y="2403871"/>
                <a:ext cx="1143000" cy="1085167"/>
              </a:xfrm>
              <a:prstGeom prst="can">
                <a:avLst>
                  <a:gd name="adj" fmla="val 50000"/>
                </a:avLst>
              </a:prstGeom>
              <a:solidFill>
                <a:srgbClr val="DFBD41"/>
              </a:solidFill>
            </p:spPr>
            <p:style>
              <a:lnRef idx="0">
                <a:schemeClr val="accent5"/>
              </a:lnRef>
              <a:fillRef idx="3">
                <a:schemeClr val="accent5"/>
              </a:fillRef>
              <a:effectRef idx="3">
                <a:schemeClr val="accent5"/>
              </a:effectRef>
              <a:fontRef idx="minor">
                <a:schemeClr val="lt1"/>
              </a:fontRef>
            </p:style>
            <p:txBody>
              <a:bodyPr anchor="ctr"/>
              <a:lstStyle/>
              <a:p>
                <a:pPr algn="ctr" fontAlgn="auto">
                  <a:spcBef>
                    <a:spcPts val="0"/>
                  </a:spcBef>
                  <a:spcAft>
                    <a:spcPts val="0"/>
                  </a:spcAft>
                  <a:defRPr/>
                </a:pPr>
                <a:endParaRPr lang="en-US"/>
              </a:p>
            </p:txBody>
          </p:sp>
          <p:sp>
            <p:nvSpPr>
              <p:cNvPr id="86" name="Can 7"/>
              <p:cNvSpPr/>
              <p:nvPr/>
            </p:nvSpPr>
            <p:spPr>
              <a:xfrm>
                <a:off x="380999" y="1772213"/>
                <a:ext cx="1143000" cy="1127744"/>
              </a:xfrm>
              <a:prstGeom prst="can">
                <a:avLst>
                  <a:gd name="adj" fmla="val 50000"/>
                </a:avLst>
              </a:prstGeom>
              <a:solidFill>
                <a:srgbClr val="E6CC6C"/>
              </a:solidFill>
            </p:spPr>
            <p:style>
              <a:lnRef idx="0">
                <a:schemeClr val="accent6"/>
              </a:lnRef>
              <a:fillRef idx="3">
                <a:schemeClr val="accent6"/>
              </a:fillRef>
              <a:effectRef idx="3">
                <a:schemeClr val="accent6"/>
              </a:effectRef>
              <a:fontRef idx="minor">
                <a:schemeClr val="lt1"/>
              </a:fontRef>
            </p:style>
            <p:txBody>
              <a:bodyPr anchor="ctr"/>
              <a:lstStyle/>
              <a:p>
                <a:pPr algn="ctr" fontAlgn="auto">
                  <a:spcBef>
                    <a:spcPts val="0"/>
                  </a:spcBef>
                  <a:spcAft>
                    <a:spcPts val="0"/>
                  </a:spcAft>
                  <a:defRPr/>
                </a:pPr>
                <a:endParaRPr lang="en-US"/>
              </a:p>
            </p:txBody>
          </p:sp>
          <p:sp>
            <p:nvSpPr>
              <p:cNvPr id="87" name="Can 8"/>
              <p:cNvSpPr/>
              <p:nvPr/>
            </p:nvSpPr>
            <p:spPr>
              <a:xfrm>
                <a:off x="380999" y="1185398"/>
                <a:ext cx="1143000" cy="1112049"/>
              </a:xfrm>
              <a:prstGeom prst="can">
                <a:avLst>
                  <a:gd name="adj" fmla="val 50000"/>
                </a:avLst>
              </a:prstGeom>
              <a:solidFill>
                <a:srgbClr val="ECD78C"/>
              </a:solidFill>
            </p:spPr>
            <p:style>
              <a:lnRef idx="0">
                <a:schemeClr val="accent2"/>
              </a:lnRef>
              <a:fillRef idx="3">
                <a:schemeClr val="accent2"/>
              </a:fillRef>
              <a:effectRef idx="3">
                <a:schemeClr val="accent2"/>
              </a:effectRef>
              <a:fontRef idx="minor">
                <a:schemeClr val="lt1"/>
              </a:fontRef>
            </p:style>
            <p:txBody>
              <a:bodyPr anchor="ctr"/>
              <a:lstStyle/>
              <a:p>
                <a:pPr algn="ctr" fontAlgn="auto">
                  <a:spcBef>
                    <a:spcPts val="0"/>
                  </a:spcBef>
                  <a:spcAft>
                    <a:spcPts val="0"/>
                  </a:spcAft>
                  <a:defRPr/>
                </a:pPr>
                <a:endParaRPr lang="en-US"/>
              </a:p>
            </p:txBody>
          </p:sp>
          <p:sp>
            <p:nvSpPr>
              <p:cNvPr id="88" name="Can 9"/>
              <p:cNvSpPr/>
              <p:nvPr/>
            </p:nvSpPr>
            <p:spPr>
              <a:xfrm>
                <a:off x="380999" y="646047"/>
                <a:ext cx="1143000" cy="1059088"/>
              </a:xfrm>
              <a:prstGeom prst="can">
                <a:avLst>
                  <a:gd name="adj" fmla="val 50000"/>
                </a:avLst>
              </a:prstGeom>
              <a:solidFill>
                <a:srgbClr val="F3E7BB"/>
              </a:solidFill>
            </p:spPr>
            <p:style>
              <a:lnRef idx="0">
                <a:schemeClr val="accent3"/>
              </a:lnRef>
              <a:fillRef idx="3">
                <a:schemeClr val="accent3"/>
              </a:fillRef>
              <a:effectRef idx="3">
                <a:schemeClr val="accent3"/>
              </a:effectRef>
              <a:fontRef idx="minor">
                <a:schemeClr val="lt1"/>
              </a:fontRef>
            </p:style>
            <p:txBody>
              <a:bodyPr anchor="ctr"/>
              <a:lstStyle/>
              <a:p>
                <a:pPr algn="ctr" fontAlgn="auto">
                  <a:spcBef>
                    <a:spcPts val="0"/>
                  </a:spcBef>
                  <a:spcAft>
                    <a:spcPts val="0"/>
                  </a:spcAft>
                  <a:defRPr/>
                </a:pPr>
                <a:endParaRPr lang="en-US"/>
              </a:p>
            </p:txBody>
          </p:sp>
          <p:sp>
            <p:nvSpPr>
              <p:cNvPr id="89" name="Rectangle 88"/>
              <p:cNvSpPr/>
              <p:nvPr/>
            </p:nvSpPr>
            <p:spPr>
              <a:xfrm rot="21446453">
                <a:off x="397595" y="579405"/>
                <a:ext cx="1447800" cy="461324"/>
              </a:xfrm>
              <a:prstGeom prst="rect">
                <a:avLst/>
              </a:prstGeom>
              <a:noFill/>
              <a:effectLst>
                <a:outerShdw blurRad="76200" dir="13500000" sy="23000" kx="1200000" algn="br" rotWithShape="0">
                  <a:prstClr val="black">
                    <a:alpha val="20000"/>
                  </a:prstClr>
                </a:outerShdw>
              </a:effectLst>
              <a:scene3d>
                <a:camera prst="isometricTopUp"/>
                <a:lightRig rig="threePt" dir="t"/>
              </a:scene3d>
            </p:spPr>
            <p:txBody>
              <a:bodyPr>
                <a:spAutoFit/>
              </a:bodyPr>
              <a:lstStyle/>
              <a:p>
                <a:pPr algn="ctr" fontAlgn="auto">
                  <a:spcBef>
                    <a:spcPts val="0"/>
                  </a:spcBef>
                  <a:spcAft>
                    <a:spcPts val="0"/>
                  </a:spcAft>
                  <a:defRPr/>
                </a:pPr>
                <a:r>
                  <a:rPr lang="en-US" sz="2400" b="1" cap="all" dirty="0" err="1">
                    <a:ln w="9000" cmpd="sng">
                      <a:solidFill>
                        <a:srgbClr val="FF0000"/>
                      </a:solidFill>
                      <a:prstDash val="solid"/>
                    </a:ln>
                    <a:solidFill>
                      <a:srgbClr val="FF0000"/>
                    </a:solidFill>
                    <a:effectLst>
                      <a:outerShdw blurRad="38100" dist="38100" dir="2700000" algn="tl">
                        <a:srgbClr val="000000">
                          <a:alpha val="43137"/>
                        </a:srgbClr>
                      </a:outerShdw>
                      <a:reflection blurRad="12700" stA="28000" endPos="45000" dist="1000" dir="5400000" sy="-100000" algn="bl" rotWithShape="0"/>
                    </a:effectLst>
                    <a:latin typeface="+mn-lt"/>
                  </a:rPr>
                  <a:t>KKNI</a:t>
                </a:r>
                <a:endParaRPr lang="en-US" sz="2400" b="1" cap="all" dirty="0">
                  <a:ln w="9000" cmpd="sng">
                    <a:solidFill>
                      <a:srgbClr val="FF0000"/>
                    </a:solidFill>
                    <a:prstDash val="solid"/>
                  </a:ln>
                  <a:solidFill>
                    <a:srgbClr val="FF0000"/>
                  </a:solidFill>
                  <a:effectLst>
                    <a:outerShdw blurRad="38100" dist="38100" dir="2700000" algn="tl">
                      <a:srgbClr val="000000">
                        <a:alpha val="43137"/>
                      </a:srgbClr>
                    </a:outerShdw>
                    <a:reflection blurRad="12700" stA="28000" endPos="45000" dist="1000" dir="5400000" sy="-100000" algn="bl" rotWithShape="0"/>
                  </a:effectLst>
                  <a:latin typeface="+mn-lt"/>
                </a:endParaRPr>
              </a:p>
            </p:txBody>
          </p:sp>
        </p:grpSp>
        <p:sp>
          <p:nvSpPr>
            <p:cNvPr id="71" name="TextBox 10"/>
            <p:cNvSpPr txBox="1">
              <a:spLocks noChangeArrowheads="1"/>
            </p:cNvSpPr>
            <p:nvPr/>
          </p:nvSpPr>
          <p:spPr bwMode="auto">
            <a:xfrm>
              <a:off x="744680" y="5920471"/>
              <a:ext cx="458470" cy="525065"/>
            </a:xfrm>
            <a:prstGeom prst="rect">
              <a:avLst/>
            </a:prstGeom>
            <a:noFill/>
            <a:ln w="9525">
              <a:noFill/>
              <a:miter lim="800000"/>
              <a:headEnd/>
              <a:tailEnd/>
            </a:ln>
          </p:spPr>
          <p:txBody>
            <a:bodyPr>
              <a:spAutoFit/>
            </a:bodyPr>
            <a:lstStyle/>
            <a:p>
              <a:pPr fontAlgn="auto">
                <a:spcBef>
                  <a:spcPts val="0"/>
                </a:spcBef>
                <a:spcAft>
                  <a:spcPts val="0"/>
                </a:spcAft>
                <a:defRPr/>
              </a:pPr>
              <a:r>
                <a:rPr lang="en-US" sz="2800" b="1" dirty="0">
                  <a:solidFill>
                    <a:schemeClr val="bg1"/>
                  </a:solidFill>
                  <a:effectLst>
                    <a:outerShdw blurRad="38100" dist="38100" dir="2700000" algn="tl">
                      <a:srgbClr val="000000">
                        <a:alpha val="43137"/>
                      </a:srgbClr>
                    </a:outerShdw>
                  </a:effectLst>
                  <a:latin typeface="+mn-lt"/>
                </a:rPr>
                <a:t>1</a:t>
              </a:r>
              <a:endParaRPr lang="en-US" b="1" dirty="0">
                <a:solidFill>
                  <a:schemeClr val="bg1"/>
                </a:solidFill>
                <a:effectLst>
                  <a:outerShdw blurRad="38100" dist="38100" dir="2700000" algn="tl">
                    <a:srgbClr val="000000">
                      <a:alpha val="43137"/>
                    </a:srgbClr>
                  </a:outerShdw>
                </a:effectLst>
                <a:latin typeface="+mn-lt"/>
              </a:endParaRPr>
            </a:p>
          </p:txBody>
        </p:sp>
        <p:sp>
          <p:nvSpPr>
            <p:cNvPr id="72" name="TextBox 11"/>
            <p:cNvSpPr txBox="1">
              <a:spLocks noChangeArrowheads="1"/>
            </p:cNvSpPr>
            <p:nvPr/>
          </p:nvSpPr>
          <p:spPr bwMode="auto">
            <a:xfrm>
              <a:off x="762090" y="5363681"/>
              <a:ext cx="456536" cy="523478"/>
            </a:xfrm>
            <a:prstGeom prst="rect">
              <a:avLst/>
            </a:prstGeom>
            <a:noFill/>
            <a:ln w="9525">
              <a:noFill/>
              <a:miter lim="800000"/>
              <a:headEnd/>
              <a:tailEnd/>
            </a:ln>
          </p:spPr>
          <p:txBody>
            <a:bodyPr>
              <a:spAutoFit/>
            </a:bodyPr>
            <a:lstStyle/>
            <a:p>
              <a:pPr fontAlgn="auto">
                <a:spcBef>
                  <a:spcPts val="0"/>
                </a:spcBef>
                <a:spcAft>
                  <a:spcPts val="0"/>
                </a:spcAft>
                <a:defRPr/>
              </a:pPr>
              <a:r>
                <a:rPr lang="en-US" sz="2800" b="1" dirty="0">
                  <a:solidFill>
                    <a:schemeClr val="bg1"/>
                  </a:solidFill>
                  <a:effectLst>
                    <a:outerShdw blurRad="38100" dist="38100" dir="2700000" algn="tl">
                      <a:srgbClr val="000000">
                        <a:alpha val="43137"/>
                      </a:srgbClr>
                    </a:outerShdw>
                  </a:effectLst>
                  <a:latin typeface="+mn-lt"/>
                </a:rPr>
                <a:t>2</a:t>
              </a:r>
              <a:endParaRPr lang="en-US" b="1" dirty="0">
                <a:solidFill>
                  <a:schemeClr val="bg1"/>
                </a:solidFill>
                <a:effectLst>
                  <a:outerShdw blurRad="38100" dist="38100" dir="2700000" algn="tl">
                    <a:srgbClr val="000000">
                      <a:alpha val="43137"/>
                    </a:srgbClr>
                  </a:outerShdw>
                </a:effectLst>
                <a:latin typeface="+mn-lt"/>
              </a:endParaRPr>
            </a:p>
          </p:txBody>
        </p:sp>
        <p:sp>
          <p:nvSpPr>
            <p:cNvPr id="73" name="TextBox 12"/>
            <p:cNvSpPr txBox="1">
              <a:spLocks noChangeArrowheads="1"/>
            </p:cNvSpPr>
            <p:nvPr/>
          </p:nvSpPr>
          <p:spPr bwMode="auto">
            <a:xfrm>
              <a:off x="762090" y="4776751"/>
              <a:ext cx="456536" cy="523478"/>
            </a:xfrm>
            <a:prstGeom prst="rect">
              <a:avLst/>
            </a:prstGeom>
            <a:noFill/>
            <a:ln w="9525">
              <a:noFill/>
              <a:miter lim="800000"/>
              <a:headEnd/>
              <a:tailEnd/>
            </a:ln>
          </p:spPr>
          <p:txBody>
            <a:bodyPr>
              <a:spAutoFit/>
            </a:bodyPr>
            <a:lstStyle/>
            <a:p>
              <a:pPr fontAlgn="auto">
                <a:spcBef>
                  <a:spcPts val="0"/>
                </a:spcBef>
                <a:spcAft>
                  <a:spcPts val="0"/>
                </a:spcAft>
                <a:defRPr/>
              </a:pPr>
              <a:r>
                <a:rPr lang="en-US" sz="2800" b="1" dirty="0">
                  <a:solidFill>
                    <a:schemeClr val="bg1"/>
                  </a:solidFill>
                  <a:effectLst>
                    <a:outerShdw blurRad="38100" dist="38100" dir="2700000" algn="tl">
                      <a:srgbClr val="000000">
                        <a:alpha val="43137"/>
                      </a:srgbClr>
                    </a:outerShdw>
                  </a:effectLst>
                  <a:latin typeface="+mn-lt"/>
                </a:rPr>
                <a:t>3</a:t>
              </a:r>
              <a:endParaRPr lang="en-US" b="1" dirty="0">
                <a:solidFill>
                  <a:schemeClr val="bg1"/>
                </a:solidFill>
                <a:effectLst>
                  <a:outerShdw blurRad="38100" dist="38100" dir="2700000" algn="tl">
                    <a:srgbClr val="000000">
                      <a:alpha val="43137"/>
                    </a:srgbClr>
                  </a:outerShdw>
                </a:effectLst>
                <a:latin typeface="+mn-lt"/>
              </a:endParaRPr>
            </a:p>
          </p:txBody>
        </p:sp>
        <p:sp>
          <p:nvSpPr>
            <p:cNvPr id="74" name="TextBox 13"/>
            <p:cNvSpPr txBox="1">
              <a:spLocks noChangeArrowheads="1"/>
            </p:cNvSpPr>
            <p:nvPr/>
          </p:nvSpPr>
          <p:spPr bwMode="auto">
            <a:xfrm>
              <a:off x="744680" y="4135886"/>
              <a:ext cx="458470" cy="525064"/>
            </a:xfrm>
            <a:prstGeom prst="rect">
              <a:avLst/>
            </a:prstGeom>
            <a:noFill/>
            <a:ln w="9525">
              <a:noFill/>
              <a:miter lim="800000"/>
              <a:headEnd/>
              <a:tailEnd/>
            </a:ln>
          </p:spPr>
          <p:txBody>
            <a:bodyPr>
              <a:spAutoFit/>
            </a:bodyPr>
            <a:lstStyle/>
            <a:p>
              <a:pPr fontAlgn="auto">
                <a:spcBef>
                  <a:spcPts val="0"/>
                </a:spcBef>
                <a:spcAft>
                  <a:spcPts val="0"/>
                </a:spcAft>
                <a:defRPr/>
              </a:pPr>
              <a:r>
                <a:rPr lang="en-US" sz="2800" b="1" dirty="0">
                  <a:solidFill>
                    <a:schemeClr val="bg1"/>
                  </a:solidFill>
                  <a:effectLst>
                    <a:outerShdw blurRad="38100" dist="38100" dir="2700000" algn="tl">
                      <a:srgbClr val="000000">
                        <a:alpha val="43137"/>
                      </a:srgbClr>
                    </a:outerShdw>
                  </a:effectLst>
                  <a:latin typeface="+mn-lt"/>
                </a:rPr>
                <a:t>4</a:t>
              </a:r>
              <a:endParaRPr lang="en-US" b="1" dirty="0">
                <a:solidFill>
                  <a:schemeClr val="bg1"/>
                </a:solidFill>
                <a:effectLst>
                  <a:outerShdw blurRad="38100" dist="38100" dir="2700000" algn="tl">
                    <a:srgbClr val="000000">
                      <a:alpha val="43137"/>
                    </a:srgbClr>
                  </a:outerShdw>
                </a:effectLst>
                <a:latin typeface="+mn-lt"/>
              </a:endParaRPr>
            </a:p>
          </p:txBody>
        </p:sp>
        <p:sp>
          <p:nvSpPr>
            <p:cNvPr id="75" name="TextBox 14"/>
            <p:cNvSpPr txBox="1">
              <a:spLocks noChangeArrowheads="1"/>
            </p:cNvSpPr>
            <p:nvPr/>
          </p:nvSpPr>
          <p:spPr bwMode="auto">
            <a:xfrm>
              <a:off x="762090" y="3594958"/>
              <a:ext cx="456536" cy="523478"/>
            </a:xfrm>
            <a:prstGeom prst="rect">
              <a:avLst/>
            </a:prstGeom>
            <a:noFill/>
            <a:ln w="9525">
              <a:noFill/>
              <a:miter lim="800000"/>
              <a:headEnd/>
              <a:tailEnd/>
            </a:ln>
          </p:spPr>
          <p:txBody>
            <a:bodyPr>
              <a:spAutoFit/>
            </a:bodyPr>
            <a:lstStyle/>
            <a:p>
              <a:pPr fontAlgn="auto">
                <a:spcBef>
                  <a:spcPts val="0"/>
                </a:spcBef>
                <a:spcAft>
                  <a:spcPts val="0"/>
                </a:spcAft>
                <a:defRPr/>
              </a:pPr>
              <a:r>
                <a:rPr lang="en-US" sz="2800" b="1" dirty="0">
                  <a:solidFill>
                    <a:schemeClr val="bg1"/>
                  </a:solidFill>
                  <a:effectLst>
                    <a:outerShdw blurRad="38100" dist="38100" dir="2700000" algn="tl">
                      <a:srgbClr val="000000">
                        <a:alpha val="43137"/>
                      </a:srgbClr>
                    </a:outerShdw>
                  </a:effectLst>
                  <a:latin typeface="+mn-lt"/>
                </a:rPr>
                <a:t>5</a:t>
              </a:r>
              <a:endParaRPr lang="en-US" b="1" dirty="0">
                <a:solidFill>
                  <a:schemeClr val="bg1"/>
                </a:solidFill>
                <a:effectLst>
                  <a:outerShdw blurRad="38100" dist="38100" dir="2700000" algn="tl">
                    <a:srgbClr val="000000">
                      <a:alpha val="43137"/>
                    </a:srgbClr>
                  </a:outerShdw>
                </a:effectLst>
                <a:latin typeface="+mn-lt"/>
              </a:endParaRPr>
            </a:p>
          </p:txBody>
        </p:sp>
        <p:sp>
          <p:nvSpPr>
            <p:cNvPr id="76" name="TextBox 75"/>
            <p:cNvSpPr txBox="1"/>
            <p:nvPr/>
          </p:nvSpPr>
          <p:spPr>
            <a:xfrm>
              <a:off x="738876" y="2417924"/>
              <a:ext cx="456536" cy="523478"/>
            </a:xfrm>
            <a:prstGeom prst="rect">
              <a:avLst/>
            </a:prstGeom>
            <a:noFill/>
            <a:ln>
              <a:noFill/>
            </a:ln>
          </p:spPr>
          <p:txBody>
            <a:bodyPr>
              <a:spAutoFit/>
            </a:bodyPr>
            <a:lstStyle/>
            <a:p>
              <a:pPr fontAlgn="auto">
                <a:spcBef>
                  <a:spcPts val="0"/>
                </a:spcBef>
                <a:spcAft>
                  <a:spcPts val="0"/>
                </a:spcAft>
                <a:defRPr/>
              </a:pPr>
              <a:r>
                <a:rPr lang="en-US" sz="2800" b="1" dirty="0">
                  <a:solidFill>
                    <a:schemeClr val="bg1"/>
                  </a:solidFill>
                  <a:effectLst>
                    <a:outerShdw blurRad="38100" dist="38100" dir="2700000" algn="tl">
                      <a:srgbClr val="000000">
                        <a:alpha val="43137"/>
                      </a:srgbClr>
                    </a:outerShdw>
                  </a:effectLst>
                  <a:latin typeface="+mn-lt"/>
                </a:rPr>
                <a:t>7</a:t>
              </a:r>
              <a:endParaRPr lang="en-US" b="1" dirty="0">
                <a:solidFill>
                  <a:schemeClr val="bg1"/>
                </a:solidFill>
                <a:effectLst>
                  <a:outerShdw blurRad="38100" dist="38100" dir="2700000" algn="tl">
                    <a:srgbClr val="000000">
                      <a:alpha val="43137"/>
                    </a:srgbClr>
                  </a:outerShdw>
                </a:effectLst>
                <a:latin typeface="+mn-lt"/>
              </a:endParaRPr>
            </a:p>
          </p:txBody>
        </p:sp>
        <p:sp>
          <p:nvSpPr>
            <p:cNvPr id="77" name="TextBox 76"/>
            <p:cNvSpPr txBox="1"/>
            <p:nvPr/>
          </p:nvSpPr>
          <p:spPr>
            <a:xfrm>
              <a:off x="715662" y="1807200"/>
              <a:ext cx="456536" cy="521892"/>
            </a:xfrm>
            <a:prstGeom prst="rect">
              <a:avLst/>
            </a:prstGeom>
            <a:noFill/>
            <a:ln>
              <a:noFill/>
            </a:ln>
          </p:spPr>
          <p:txBody>
            <a:bodyPr>
              <a:spAutoFit/>
            </a:bodyPr>
            <a:lstStyle/>
            <a:p>
              <a:pPr fontAlgn="auto">
                <a:spcBef>
                  <a:spcPts val="0"/>
                </a:spcBef>
                <a:spcAft>
                  <a:spcPts val="0"/>
                </a:spcAft>
                <a:defRPr/>
              </a:pPr>
              <a:r>
                <a:rPr lang="en-US" sz="2800" b="1" dirty="0">
                  <a:solidFill>
                    <a:schemeClr val="bg1"/>
                  </a:solidFill>
                  <a:effectLst>
                    <a:outerShdw blurRad="38100" dist="38100" dir="2700000" algn="tl">
                      <a:srgbClr val="000000">
                        <a:alpha val="43137"/>
                      </a:srgbClr>
                    </a:outerShdw>
                  </a:effectLst>
                  <a:latin typeface="+mn-lt"/>
                </a:rPr>
                <a:t>8</a:t>
              </a:r>
              <a:endParaRPr lang="en-US" b="1" dirty="0">
                <a:solidFill>
                  <a:schemeClr val="bg1"/>
                </a:solidFill>
                <a:effectLst>
                  <a:outerShdw blurRad="38100" dist="38100" dir="2700000" algn="tl">
                    <a:srgbClr val="000000">
                      <a:alpha val="43137"/>
                    </a:srgbClr>
                  </a:outerShdw>
                </a:effectLst>
                <a:latin typeface="+mn-lt"/>
              </a:endParaRPr>
            </a:p>
          </p:txBody>
        </p:sp>
        <p:sp>
          <p:nvSpPr>
            <p:cNvPr id="78" name="TextBox 77"/>
            <p:cNvSpPr txBox="1"/>
            <p:nvPr/>
          </p:nvSpPr>
          <p:spPr>
            <a:xfrm>
              <a:off x="762090" y="1217097"/>
              <a:ext cx="456536" cy="523478"/>
            </a:xfrm>
            <a:prstGeom prst="rect">
              <a:avLst/>
            </a:prstGeom>
            <a:noFill/>
            <a:ln>
              <a:noFill/>
            </a:ln>
          </p:spPr>
          <p:txBody>
            <a:bodyPr>
              <a:spAutoFit/>
            </a:bodyPr>
            <a:lstStyle/>
            <a:p>
              <a:pPr fontAlgn="auto">
                <a:spcBef>
                  <a:spcPts val="0"/>
                </a:spcBef>
                <a:spcAft>
                  <a:spcPts val="0"/>
                </a:spcAft>
                <a:defRPr/>
              </a:pPr>
              <a:r>
                <a:rPr lang="en-US" sz="2800" b="1" dirty="0">
                  <a:solidFill>
                    <a:schemeClr val="bg1"/>
                  </a:solidFill>
                  <a:effectLst>
                    <a:outerShdw blurRad="38100" dist="38100" dir="2700000" algn="tl">
                      <a:srgbClr val="000000">
                        <a:alpha val="43137"/>
                      </a:srgbClr>
                    </a:outerShdw>
                  </a:effectLst>
                  <a:latin typeface="+mn-lt"/>
                </a:rPr>
                <a:t>9</a:t>
              </a:r>
              <a:endParaRPr lang="en-US" b="1" dirty="0">
                <a:solidFill>
                  <a:schemeClr val="bg1"/>
                </a:solidFill>
                <a:effectLst>
                  <a:outerShdw blurRad="38100" dist="38100" dir="2700000" algn="tl">
                    <a:srgbClr val="000000">
                      <a:alpha val="43137"/>
                    </a:srgbClr>
                  </a:outerShdw>
                </a:effectLst>
                <a:latin typeface="+mn-lt"/>
              </a:endParaRPr>
            </a:p>
          </p:txBody>
        </p:sp>
        <p:sp>
          <p:nvSpPr>
            <p:cNvPr id="79" name="TextBox 18"/>
            <p:cNvSpPr txBox="1">
              <a:spLocks noChangeArrowheads="1"/>
            </p:cNvSpPr>
            <p:nvPr/>
          </p:nvSpPr>
          <p:spPr bwMode="auto">
            <a:xfrm>
              <a:off x="762090" y="3001682"/>
              <a:ext cx="456536" cy="521893"/>
            </a:xfrm>
            <a:prstGeom prst="rect">
              <a:avLst/>
            </a:prstGeom>
            <a:noFill/>
            <a:ln w="9525">
              <a:noFill/>
              <a:miter lim="800000"/>
              <a:headEnd/>
              <a:tailEnd/>
            </a:ln>
          </p:spPr>
          <p:txBody>
            <a:bodyPr>
              <a:spAutoFit/>
            </a:bodyPr>
            <a:lstStyle/>
            <a:p>
              <a:pPr fontAlgn="auto">
                <a:spcBef>
                  <a:spcPts val="0"/>
                </a:spcBef>
                <a:spcAft>
                  <a:spcPts val="0"/>
                </a:spcAft>
                <a:defRPr/>
              </a:pPr>
              <a:r>
                <a:rPr lang="en-US" sz="2800" b="1" dirty="0">
                  <a:solidFill>
                    <a:schemeClr val="bg1"/>
                  </a:solidFill>
                  <a:effectLst>
                    <a:outerShdw blurRad="38100" dist="38100" dir="2700000" algn="tl">
                      <a:srgbClr val="000000">
                        <a:alpha val="43137"/>
                      </a:srgbClr>
                    </a:outerShdw>
                  </a:effectLst>
                  <a:latin typeface="+mn-lt"/>
                </a:rPr>
                <a:t>6</a:t>
              </a:r>
              <a:endParaRPr lang="en-US" b="1" dirty="0">
                <a:solidFill>
                  <a:schemeClr val="bg1"/>
                </a:solidFill>
                <a:effectLst>
                  <a:outerShdw blurRad="38100" dist="38100" dir="2700000" algn="tl">
                    <a:srgbClr val="000000">
                      <a:alpha val="43137"/>
                    </a:srgbClr>
                  </a:outerShdw>
                </a:effectLst>
                <a:latin typeface="+mn-lt"/>
              </a:endParaRPr>
            </a:p>
          </p:txBody>
        </p:sp>
      </p:grpSp>
      <p:sp>
        <p:nvSpPr>
          <p:cNvPr id="90" name="Rectangle 89"/>
          <p:cNvSpPr/>
          <p:nvPr/>
        </p:nvSpPr>
        <p:spPr>
          <a:xfrm>
            <a:off x="122260" y="5483675"/>
            <a:ext cx="1224134" cy="461665"/>
          </a:xfrm>
          <a:prstGeom prst="rect">
            <a:avLst/>
          </a:prstGeom>
          <a:noFill/>
        </p:spPr>
        <p:txBody>
          <a:bodyPr>
            <a:spAutoFit/>
          </a:bodyPr>
          <a:lstStyle/>
          <a:p>
            <a:pPr algn="ctr" fontAlgn="auto">
              <a:spcBef>
                <a:spcPts val="0"/>
              </a:spcBef>
              <a:spcAft>
                <a:spcPts val="0"/>
              </a:spcAft>
              <a:defRPr/>
            </a:pPr>
            <a:r>
              <a:rPr lang="en-US" sz="12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mn-lt"/>
              </a:rPr>
              <a:t>PROGRAM AKADEMIK</a:t>
            </a:r>
          </a:p>
        </p:txBody>
      </p:sp>
      <p:grpSp>
        <p:nvGrpSpPr>
          <p:cNvPr id="4" name="Group 95"/>
          <p:cNvGrpSpPr>
            <a:grpSpLocks/>
          </p:cNvGrpSpPr>
          <p:nvPr/>
        </p:nvGrpSpPr>
        <p:grpSpPr bwMode="auto">
          <a:xfrm>
            <a:off x="5556250" y="781050"/>
            <a:ext cx="476250" cy="4786313"/>
            <a:chOff x="5955113" y="973185"/>
            <a:chExt cx="543976" cy="4785829"/>
          </a:xfrm>
        </p:grpSpPr>
        <p:grpSp>
          <p:nvGrpSpPr>
            <p:cNvPr id="5" name="Group 182"/>
            <p:cNvGrpSpPr>
              <a:grpSpLocks/>
            </p:cNvGrpSpPr>
            <p:nvPr/>
          </p:nvGrpSpPr>
          <p:grpSpPr bwMode="auto">
            <a:xfrm flipH="1">
              <a:off x="5955113" y="973185"/>
              <a:ext cx="543976" cy="4252429"/>
              <a:chOff x="3703007" y="783012"/>
              <a:chExt cx="758671" cy="4252429"/>
            </a:xfrm>
          </p:grpSpPr>
          <p:grpSp>
            <p:nvGrpSpPr>
              <p:cNvPr id="6" name="Group 158"/>
              <p:cNvGrpSpPr>
                <a:grpSpLocks/>
              </p:cNvGrpSpPr>
              <p:nvPr/>
            </p:nvGrpSpPr>
            <p:grpSpPr bwMode="auto">
              <a:xfrm>
                <a:off x="3721646" y="783012"/>
                <a:ext cx="740032" cy="4252429"/>
                <a:chOff x="2028475" y="706812"/>
                <a:chExt cx="1866901" cy="4252429"/>
              </a:xfrm>
            </p:grpSpPr>
            <p:cxnSp>
              <p:nvCxnSpPr>
                <p:cNvPr id="189" name="Straight Arrow Connector 188"/>
                <p:cNvCxnSpPr/>
                <p:nvPr/>
              </p:nvCxnSpPr>
              <p:spPr>
                <a:xfrm>
                  <a:off x="2128188" y="706812"/>
                  <a:ext cx="1760807" cy="1588"/>
                </a:xfrm>
                <a:prstGeom prst="straightConnector1">
                  <a:avLst/>
                </a:prstGeom>
                <a:ln w="19050">
                  <a:solidFill>
                    <a:schemeClr val="accent6">
                      <a:lumMod val="75000"/>
                    </a:schemeClr>
                  </a:solidFill>
                  <a:prstDash val="sysDash"/>
                  <a:tailEnd type="arrow"/>
                </a:ln>
              </p:spPr>
              <p:style>
                <a:lnRef idx="1">
                  <a:schemeClr val="accent1"/>
                </a:lnRef>
                <a:fillRef idx="0">
                  <a:schemeClr val="accent1"/>
                </a:fillRef>
                <a:effectRef idx="0">
                  <a:schemeClr val="accent1"/>
                </a:effectRef>
                <a:fontRef idx="minor">
                  <a:schemeClr val="tx1"/>
                </a:fontRef>
              </p:style>
            </p:cxnSp>
            <p:cxnSp>
              <p:nvCxnSpPr>
                <p:cNvPr id="190" name="Straight Arrow Connector 189"/>
                <p:cNvCxnSpPr/>
                <p:nvPr/>
              </p:nvCxnSpPr>
              <p:spPr>
                <a:xfrm>
                  <a:off x="2026112" y="1919539"/>
                  <a:ext cx="1830986" cy="1588"/>
                </a:xfrm>
                <a:prstGeom prst="straightConnector1">
                  <a:avLst/>
                </a:prstGeom>
                <a:ln w="19050">
                  <a:solidFill>
                    <a:schemeClr val="accent6">
                      <a:lumMod val="75000"/>
                    </a:schemeClr>
                  </a:solidFill>
                  <a:prstDash val="sysDash"/>
                  <a:tailEnd type="arrow"/>
                </a:ln>
              </p:spPr>
              <p:style>
                <a:lnRef idx="1">
                  <a:schemeClr val="accent1"/>
                </a:lnRef>
                <a:fillRef idx="0">
                  <a:schemeClr val="accent1"/>
                </a:fillRef>
                <a:effectRef idx="0">
                  <a:schemeClr val="accent1"/>
                </a:effectRef>
                <a:fontRef idx="minor">
                  <a:schemeClr val="tx1"/>
                </a:fontRef>
              </p:style>
            </p:cxnSp>
            <p:cxnSp>
              <p:nvCxnSpPr>
                <p:cNvPr id="191" name="Straight Arrow Connector 190"/>
                <p:cNvCxnSpPr/>
                <p:nvPr/>
              </p:nvCxnSpPr>
              <p:spPr>
                <a:xfrm>
                  <a:off x="2045253" y="4952946"/>
                  <a:ext cx="1735288" cy="6349"/>
                </a:xfrm>
                <a:prstGeom prst="straightConnector1">
                  <a:avLst/>
                </a:prstGeom>
                <a:ln w="19050">
                  <a:solidFill>
                    <a:schemeClr val="accent6">
                      <a:lumMod val="75000"/>
                    </a:schemeClr>
                  </a:solidFill>
                  <a:prstDash val="sysDash"/>
                  <a:tailEnd type="arrow"/>
                </a:ln>
              </p:spPr>
              <p:style>
                <a:lnRef idx="1">
                  <a:schemeClr val="accent1"/>
                </a:lnRef>
                <a:fillRef idx="0">
                  <a:schemeClr val="accent1"/>
                </a:fillRef>
                <a:effectRef idx="0">
                  <a:schemeClr val="accent1"/>
                </a:effectRef>
                <a:fontRef idx="minor">
                  <a:schemeClr val="tx1"/>
                </a:fontRef>
              </p:style>
            </p:cxnSp>
            <p:cxnSp>
              <p:nvCxnSpPr>
                <p:cNvPr id="192" name="Straight Arrow Connector 191"/>
                <p:cNvCxnSpPr/>
                <p:nvPr/>
              </p:nvCxnSpPr>
              <p:spPr>
                <a:xfrm>
                  <a:off x="2064390" y="1335398"/>
                  <a:ext cx="1830986" cy="0"/>
                </a:xfrm>
                <a:prstGeom prst="straightConnector1">
                  <a:avLst/>
                </a:prstGeom>
                <a:ln w="19050">
                  <a:solidFill>
                    <a:schemeClr val="accent6">
                      <a:lumMod val="75000"/>
                    </a:schemeClr>
                  </a:solidFill>
                  <a:prstDash val="sysDash"/>
                  <a:tailEnd type="arrow"/>
                </a:ln>
              </p:spPr>
              <p:style>
                <a:lnRef idx="1">
                  <a:schemeClr val="accent1"/>
                </a:lnRef>
                <a:fillRef idx="0">
                  <a:schemeClr val="accent1"/>
                </a:fillRef>
                <a:effectRef idx="0">
                  <a:schemeClr val="accent1"/>
                </a:effectRef>
                <a:fontRef idx="minor">
                  <a:schemeClr val="tx1"/>
                </a:fontRef>
              </p:style>
            </p:cxnSp>
          </p:grpSp>
          <p:cxnSp>
            <p:nvCxnSpPr>
              <p:cNvPr id="185" name="Straight Arrow Connector 184"/>
              <p:cNvCxnSpPr/>
              <p:nvPr/>
            </p:nvCxnSpPr>
            <p:spPr>
              <a:xfrm>
                <a:off x="3725766" y="2586230"/>
                <a:ext cx="685334" cy="1588"/>
              </a:xfrm>
              <a:prstGeom prst="straightConnector1">
                <a:avLst/>
              </a:prstGeom>
              <a:ln w="19050">
                <a:solidFill>
                  <a:schemeClr val="accent6">
                    <a:lumMod val="75000"/>
                  </a:schemeClr>
                </a:solidFill>
                <a:prstDash val="sysDash"/>
                <a:tailEnd type="arrow"/>
              </a:ln>
            </p:spPr>
            <p:style>
              <a:lnRef idx="1">
                <a:schemeClr val="accent1"/>
              </a:lnRef>
              <a:fillRef idx="0">
                <a:schemeClr val="accent1"/>
              </a:fillRef>
              <a:effectRef idx="0">
                <a:schemeClr val="accent1"/>
              </a:effectRef>
              <a:fontRef idx="minor">
                <a:schemeClr val="tx1"/>
              </a:fontRef>
            </p:style>
          </p:cxnSp>
          <p:cxnSp>
            <p:nvCxnSpPr>
              <p:cNvPr id="186" name="Straight Arrow Connector 185"/>
              <p:cNvCxnSpPr/>
              <p:nvPr/>
            </p:nvCxnSpPr>
            <p:spPr>
              <a:xfrm>
                <a:off x="3703007" y="4419607"/>
                <a:ext cx="685332" cy="1587"/>
              </a:xfrm>
              <a:prstGeom prst="straightConnector1">
                <a:avLst/>
              </a:prstGeom>
              <a:ln w="19050">
                <a:solidFill>
                  <a:schemeClr val="accent6">
                    <a:lumMod val="75000"/>
                  </a:schemeClr>
                </a:solidFill>
                <a:prstDash val="sysDash"/>
                <a:tailEnd type="arrow"/>
              </a:ln>
            </p:spPr>
            <p:style>
              <a:lnRef idx="1">
                <a:schemeClr val="accent1"/>
              </a:lnRef>
              <a:fillRef idx="0">
                <a:schemeClr val="accent1"/>
              </a:fillRef>
              <a:effectRef idx="0">
                <a:schemeClr val="accent1"/>
              </a:effectRef>
              <a:fontRef idx="minor">
                <a:schemeClr val="tx1"/>
              </a:fontRef>
            </p:style>
          </p:cxnSp>
          <p:cxnSp>
            <p:nvCxnSpPr>
              <p:cNvPr id="187" name="Straight Arrow Connector 186"/>
              <p:cNvCxnSpPr/>
              <p:nvPr/>
            </p:nvCxnSpPr>
            <p:spPr>
              <a:xfrm>
                <a:off x="3725766" y="3803720"/>
                <a:ext cx="685334" cy="1587"/>
              </a:xfrm>
              <a:prstGeom prst="straightConnector1">
                <a:avLst/>
              </a:prstGeom>
              <a:ln w="19050">
                <a:solidFill>
                  <a:schemeClr val="accent6">
                    <a:lumMod val="75000"/>
                  </a:schemeClr>
                </a:solidFill>
                <a:prstDash val="sysDash"/>
                <a:tailEnd type="arrow"/>
              </a:ln>
            </p:spPr>
            <p:style>
              <a:lnRef idx="1">
                <a:schemeClr val="accent1"/>
              </a:lnRef>
              <a:fillRef idx="0">
                <a:schemeClr val="accent1"/>
              </a:fillRef>
              <a:effectRef idx="0">
                <a:schemeClr val="accent1"/>
              </a:effectRef>
              <a:fontRef idx="minor">
                <a:schemeClr val="tx1"/>
              </a:fontRef>
            </p:style>
          </p:cxnSp>
          <p:cxnSp>
            <p:nvCxnSpPr>
              <p:cNvPr id="188" name="Straight Arrow Connector 187"/>
              <p:cNvCxnSpPr/>
              <p:nvPr/>
            </p:nvCxnSpPr>
            <p:spPr>
              <a:xfrm>
                <a:off x="3708065" y="3173545"/>
                <a:ext cx="703035" cy="1588"/>
              </a:xfrm>
              <a:prstGeom prst="straightConnector1">
                <a:avLst/>
              </a:prstGeom>
              <a:ln w="19050">
                <a:solidFill>
                  <a:schemeClr val="accent6">
                    <a:lumMod val="75000"/>
                  </a:schemeClr>
                </a:solidFill>
                <a:prstDash val="sysDash"/>
                <a:tailEnd type="arrow"/>
              </a:ln>
            </p:spPr>
            <p:style>
              <a:lnRef idx="1">
                <a:schemeClr val="accent1"/>
              </a:lnRef>
              <a:fillRef idx="0">
                <a:schemeClr val="accent1"/>
              </a:fillRef>
              <a:effectRef idx="0">
                <a:schemeClr val="accent1"/>
              </a:effectRef>
              <a:fontRef idx="minor">
                <a:schemeClr val="tx1"/>
              </a:fontRef>
            </p:style>
          </p:cxnSp>
        </p:grpSp>
        <p:cxnSp>
          <p:nvCxnSpPr>
            <p:cNvPr id="95" name="Straight Arrow Connector 94"/>
            <p:cNvCxnSpPr/>
            <p:nvPr/>
          </p:nvCxnSpPr>
          <p:spPr>
            <a:xfrm flipH="1">
              <a:off x="6000445" y="5752665"/>
              <a:ext cx="491391" cy="6349"/>
            </a:xfrm>
            <a:prstGeom prst="straightConnector1">
              <a:avLst/>
            </a:prstGeom>
            <a:ln w="19050">
              <a:solidFill>
                <a:schemeClr val="accent6">
                  <a:lumMod val="75000"/>
                </a:schemeClr>
              </a:solidFill>
              <a:prstDash val="sysDash"/>
              <a:tailEnd type="arrow"/>
            </a:ln>
          </p:spPr>
          <p:style>
            <a:lnRef idx="1">
              <a:schemeClr val="accent1"/>
            </a:lnRef>
            <a:fillRef idx="0">
              <a:schemeClr val="accent1"/>
            </a:fillRef>
            <a:effectRef idx="0">
              <a:schemeClr val="accent1"/>
            </a:effectRef>
            <a:fontRef idx="minor">
              <a:schemeClr val="tx1"/>
            </a:fontRef>
          </p:style>
        </p:cxnSp>
      </p:grpSp>
      <p:sp>
        <p:nvSpPr>
          <p:cNvPr id="96" name="Rectangle 95"/>
          <p:cNvSpPr/>
          <p:nvPr/>
        </p:nvSpPr>
        <p:spPr>
          <a:xfrm>
            <a:off x="1117374" y="5487933"/>
            <a:ext cx="1349386" cy="461665"/>
          </a:xfrm>
          <a:prstGeom prst="rect">
            <a:avLst/>
          </a:prstGeom>
          <a:noFill/>
        </p:spPr>
        <p:txBody>
          <a:bodyPr>
            <a:spAutoFit/>
          </a:bodyPr>
          <a:lstStyle/>
          <a:p>
            <a:pPr algn="ctr" fontAlgn="auto">
              <a:spcBef>
                <a:spcPts val="0"/>
              </a:spcBef>
              <a:spcAft>
                <a:spcPts val="0"/>
              </a:spcAft>
              <a:defRPr/>
            </a:pPr>
            <a:r>
              <a:rPr lang="en-US" sz="12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mn-lt"/>
              </a:rPr>
              <a:t>PROGRAM VOKASI</a:t>
            </a:r>
          </a:p>
        </p:txBody>
      </p:sp>
      <p:sp>
        <p:nvSpPr>
          <p:cNvPr id="139" name="Rectangle 138"/>
          <p:cNvSpPr/>
          <p:nvPr/>
        </p:nvSpPr>
        <p:spPr>
          <a:xfrm>
            <a:off x="2375470" y="5476248"/>
            <a:ext cx="1219200" cy="492443"/>
          </a:xfrm>
          <a:prstGeom prst="rect">
            <a:avLst/>
          </a:prstGeom>
          <a:noFill/>
          <a:ln>
            <a:noFill/>
          </a:ln>
        </p:spPr>
        <p:txBody>
          <a:bodyPr>
            <a:spAutoFit/>
          </a:bodyPr>
          <a:lstStyle/>
          <a:p>
            <a:pPr algn="ctr" fontAlgn="auto">
              <a:spcBef>
                <a:spcPts val="0"/>
              </a:spcBef>
              <a:spcAft>
                <a:spcPts val="0"/>
              </a:spcAft>
              <a:defRPr/>
            </a:pPr>
            <a:r>
              <a:rPr lang="en-US" sz="1400" b="1" dirty="0">
                <a:ln w="1905"/>
                <a:solidFill>
                  <a:srgbClr val="FF0000"/>
                </a:solidFill>
                <a:effectLst>
                  <a:innerShdw blurRad="69850" dist="43180" dir="5400000">
                    <a:srgbClr val="000000">
                      <a:alpha val="65000"/>
                    </a:srgbClr>
                  </a:innerShdw>
                </a:effectLst>
                <a:latin typeface="+mn-lt"/>
              </a:rPr>
              <a:t> </a:t>
            </a:r>
            <a:r>
              <a:rPr lang="en-US" sz="1200" b="1" dirty="0">
                <a:ln w="1905"/>
                <a:solidFill>
                  <a:srgbClr val="FF0000"/>
                </a:solidFill>
                <a:effectLst>
                  <a:innerShdw blurRad="69850" dist="43180" dir="5400000">
                    <a:srgbClr val="000000">
                      <a:alpha val="65000"/>
                    </a:srgbClr>
                  </a:innerShdw>
                </a:effectLst>
                <a:latin typeface="+mn-lt"/>
              </a:rPr>
              <a:t>PROGRAM PROFESI</a:t>
            </a:r>
          </a:p>
        </p:txBody>
      </p:sp>
      <p:sp>
        <p:nvSpPr>
          <p:cNvPr id="151" name="Rectangle 150"/>
          <p:cNvSpPr/>
          <p:nvPr/>
        </p:nvSpPr>
        <p:spPr>
          <a:xfrm>
            <a:off x="7543800" y="5943600"/>
            <a:ext cx="1466850" cy="677108"/>
          </a:xfrm>
          <a:prstGeom prst="rect">
            <a:avLst/>
          </a:prstGeom>
          <a:noFill/>
          <a:effectLst/>
        </p:spPr>
        <p:txBody>
          <a:bodyPr>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fontAlgn="auto">
              <a:spcBef>
                <a:spcPts val="0"/>
              </a:spcBef>
              <a:spcAft>
                <a:spcPts val="0"/>
              </a:spcAft>
              <a:defRPr/>
            </a:pPr>
            <a:r>
              <a:rPr lang="en-US" sz="1400" b="1" dirty="0">
                <a:ln w="11430">
                  <a:solidFill>
                    <a:schemeClr val="bg2">
                      <a:lumMod val="25000"/>
                    </a:schemeClr>
                  </a:solidFill>
                </a:ln>
                <a:solidFill>
                  <a:schemeClr val="bg2">
                    <a:lumMod val="25000"/>
                  </a:schemeClr>
                </a:solidFill>
                <a:effectLst>
                  <a:outerShdw blurRad="50800" dist="39000" dir="5460000" algn="tl">
                    <a:srgbClr val="000000">
                      <a:alpha val="38000"/>
                    </a:srgbClr>
                  </a:outerShdw>
                </a:effectLst>
                <a:latin typeface="+mn-lt"/>
              </a:rPr>
              <a:t> </a:t>
            </a:r>
            <a:r>
              <a:rPr lang="en-US" sz="1200" b="1">
                <a:ln w="1905">
                  <a:solidFill>
                    <a:schemeClr val="bg2">
                      <a:lumMod val="25000"/>
                    </a:schemeClr>
                  </a:solidFill>
                </a:ln>
                <a:solidFill>
                  <a:schemeClr val="bg2">
                    <a:lumMod val="25000"/>
                  </a:schemeClr>
                </a:solidFill>
                <a:effectLst>
                  <a:innerShdw blurRad="69850" dist="43180" dir="5400000">
                    <a:srgbClr val="000000">
                      <a:alpha val="65000"/>
                    </a:srgbClr>
                  </a:innerShdw>
                </a:effectLst>
                <a:latin typeface="+mn-lt"/>
              </a:rPr>
              <a:t>PENGEMBANGAN KARIR BERBASIS PENGALAMAN</a:t>
            </a:r>
            <a:endParaRPr lang="en-US" sz="1200" b="1" dirty="0">
              <a:ln w="1905">
                <a:solidFill>
                  <a:schemeClr val="bg2">
                    <a:lumMod val="25000"/>
                  </a:schemeClr>
                </a:solidFill>
              </a:ln>
              <a:solidFill>
                <a:schemeClr val="bg2">
                  <a:lumMod val="25000"/>
                </a:schemeClr>
              </a:solidFill>
              <a:latin typeface="+mn-lt"/>
            </a:endParaRPr>
          </a:p>
        </p:txBody>
      </p:sp>
      <p:graphicFrame>
        <p:nvGraphicFramePr>
          <p:cNvPr id="102" name="Table 101"/>
          <p:cNvGraphicFramePr>
            <a:graphicFrameLocks noGrp="1"/>
          </p:cNvGraphicFramePr>
          <p:nvPr/>
        </p:nvGraphicFramePr>
        <p:xfrm>
          <a:off x="7634288" y="476250"/>
          <a:ext cx="1200150" cy="5680710"/>
        </p:xfrm>
        <a:graphic>
          <a:graphicData uri="http://schemas.openxmlformats.org/drawingml/2006/table">
            <a:tbl>
              <a:tblPr firstRow="1" bandRow="1">
                <a:tableStyleId>{5C22544A-7EE6-4342-B048-85BDC9FD1C3A}</a:tableStyleId>
              </a:tblPr>
              <a:tblGrid>
                <a:gridCol w="600075"/>
                <a:gridCol w="600075"/>
              </a:tblGrid>
              <a:tr h="606448">
                <a:tc gridSpan="2">
                  <a:txBody>
                    <a:bodyPr/>
                    <a:lstStyle/>
                    <a:p>
                      <a:endParaRPr lang="en-US"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9F8BD"/>
                    </a:solidFill>
                  </a:tcPr>
                </a:tc>
                <a:tc hMerge="1">
                  <a:txBody>
                    <a:bodyPr/>
                    <a:lstStyle/>
                    <a:p>
                      <a:endParaRPr lang="en-US"/>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5">
                        <a:lumMod val="20000"/>
                        <a:lumOff val="80000"/>
                      </a:schemeClr>
                    </a:solidFill>
                  </a:tcPr>
                </a:tc>
              </a:tr>
              <a:tr h="606448">
                <a:tc gridSpan="2">
                  <a:txBody>
                    <a:bodyPr/>
                    <a:lstStyle/>
                    <a:p>
                      <a:pPr algn="ctr"/>
                      <a:r>
                        <a:rPr lang="en-US" sz="1600" b="1" smtClean="0"/>
                        <a:t>AHLI</a:t>
                      </a:r>
                      <a:endParaRPr lang="en-US" sz="1600" b="1"/>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9F8BD"/>
                    </a:solidFill>
                  </a:tcPr>
                </a:tc>
                <a:tc hMerge="1">
                  <a:txBody>
                    <a:bodyPr/>
                    <a:lstStyle/>
                    <a:p>
                      <a:pPr algn="ctr"/>
                      <a:endParaRPr lang="en-US" sz="1600" b="1"/>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5">
                        <a:lumMod val="20000"/>
                        <a:lumOff val="80000"/>
                      </a:schemeClr>
                    </a:solidFill>
                  </a:tcPr>
                </a:tc>
              </a:tr>
              <a:tr h="606448">
                <a:tc>
                  <a:txBody>
                    <a:bodyPr/>
                    <a:lstStyle/>
                    <a:p>
                      <a:endParaRPr lang="en-US"/>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9F8BD"/>
                    </a:solidFill>
                  </a:tcPr>
                </a:tc>
                <a:tc>
                  <a:txBody>
                    <a:bodyPr/>
                    <a:lstStyle/>
                    <a:p>
                      <a:endParaRPr lang="en-US"/>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3F081"/>
                    </a:solidFill>
                  </a:tcPr>
                </a:tc>
              </a:tr>
              <a:tr h="606448">
                <a:tc gridSpan="2">
                  <a:txBody>
                    <a:bodyPr/>
                    <a:lstStyle/>
                    <a:p>
                      <a:endParaRPr lang="en-US"/>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3F081"/>
                    </a:solidFill>
                  </a:tcPr>
                </a:tc>
                <a:tc hMerge="1">
                  <a:txBody>
                    <a:bodyPr/>
                    <a:lstStyle/>
                    <a:p>
                      <a:endParaRPr lang="en-US"/>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2">
                        <a:lumMod val="40000"/>
                        <a:lumOff val="60000"/>
                      </a:schemeClr>
                    </a:solidFill>
                  </a:tcPr>
                </a:tc>
              </a:tr>
              <a:tr h="606448">
                <a:tc gridSpan="2">
                  <a:txBody>
                    <a:bodyPr/>
                    <a:lstStyle/>
                    <a:p>
                      <a:pPr algn="ctr"/>
                      <a:r>
                        <a:rPr lang="en-US" sz="1600" b="1" smtClean="0"/>
                        <a:t>TEKNISI/ ANALIS</a:t>
                      </a:r>
                      <a:endParaRPr lang="en-US" sz="1600" b="1"/>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3F081"/>
                    </a:solidFill>
                  </a:tcPr>
                </a:tc>
                <a:tc hMerge="1">
                  <a:txBody>
                    <a:bodyPr/>
                    <a:lstStyle/>
                    <a:p>
                      <a:pPr algn="ctr"/>
                      <a:endParaRPr lang="en-US" sz="1600" b="1"/>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2">
                        <a:lumMod val="40000"/>
                        <a:lumOff val="60000"/>
                      </a:schemeClr>
                    </a:solidFill>
                  </a:tcPr>
                </a:tc>
              </a:tr>
              <a:tr h="606448">
                <a:tc>
                  <a:txBody>
                    <a:bodyPr/>
                    <a:lstStyle/>
                    <a:p>
                      <a:endParaRPr lang="en-US"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3F081"/>
                    </a:solidFill>
                  </a:tcPr>
                </a:tc>
                <a:tc>
                  <a:txBody>
                    <a:bodyPr/>
                    <a:lstStyle/>
                    <a:p>
                      <a:endParaRPr lang="en-US"/>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9E41C"/>
                    </a:solidFill>
                  </a:tcPr>
                </a:tc>
              </a:tr>
              <a:tr h="606448">
                <a:tc gridSpan="2">
                  <a:txBody>
                    <a:bodyPr/>
                    <a:lstStyle/>
                    <a:p>
                      <a:endParaRPr lang="en-US"/>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9E41C"/>
                    </a:solidFill>
                  </a:tcPr>
                </a:tc>
                <a:tc hMerge="1">
                  <a:txBody>
                    <a:bodyPr/>
                    <a:lstStyle/>
                    <a:p>
                      <a:endParaRPr lang="en-US"/>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893BC3"/>
                    </a:solidFill>
                  </a:tcPr>
                </a:tc>
              </a:tr>
              <a:tr h="612614">
                <a:tc gridSpan="2">
                  <a:txBody>
                    <a:bodyPr/>
                    <a:lstStyle/>
                    <a:p>
                      <a:pPr algn="ctr"/>
                      <a:r>
                        <a:rPr lang="en-US" sz="1200" b="1" dirty="0" smtClean="0">
                          <a:solidFill>
                            <a:schemeClr val="tx1"/>
                          </a:solidFill>
                        </a:rPr>
                        <a:t>OPERATOR</a:t>
                      </a:r>
                      <a:endParaRPr lang="en-US" sz="1200" b="1" dirty="0">
                        <a:solidFill>
                          <a:schemeClr val="tx1"/>
                        </a:solidFill>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9E41C"/>
                    </a:solidFill>
                  </a:tcPr>
                </a:tc>
                <a:tc hMerge="1">
                  <a:txBody>
                    <a:bodyPr/>
                    <a:lstStyle/>
                    <a:p>
                      <a:endParaRPr lang="en-US" sz="1600" b="1">
                        <a:solidFill>
                          <a:schemeClr val="bg1"/>
                        </a:solidFill>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893BC3"/>
                    </a:solidFill>
                  </a:tcPr>
                </a:tc>
              </a:tr>
              <a:tr h="606448">
                <a:tc gridSpan="2">
                  <a:txBody>
                    <a:bodyPr/>
                    <a:lstStyle/>
                    <a:p>
                      <a:endParaRPr lang="en-US"/>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9E41C"/>
                    </a:solidFill>
                  </a:tcPr>
                </a:tc>
                <a:tc hMerge="1">
                  <a:txBody>
                    <a:bodyPr/>
                    <a:lstStyle/>
                    <a:p>
                      <a:endParaRPr lang="en-US"/>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893BC3"/>
                    </a:solidFill>
                  </a:tcPr>
                </a:tc>
              </a:tr>
            </a:tbl>
          </a:graphicData>
        </a:graphic>
      </p:graphicFrame>
      <p:graphicFrame>
        <p:nvGraphicFramePr>
          <p:cNvPr id="103" name="Table 102"/>
          <p:cNvGraphicFramePr>
            <a:graphicFrameLocks noGrp="1"/>
          </p:cNvGraphicFramePr>
          <p:nvPr/>
        </p:nvGraphicFramePr>
        <p:xfrm>
          <a:off x="6216650" y="495300"/>
          <a:ext cx="1219200" cy="5661660"/>
        </p:xfrm>
        <a:graphic>
          <a:graphicData uri="http://schemas.openxmlformats.org/drawingml/2006/table">
            <a:tbl>
              <a:tblPr firstRow="1" bandRow="1">
                <a:tableStyleId>{5C22544A-7EE6-4342-B048-85BDC9FD1C3A}</a:tableStyleId>
              </a:tblPr>
              <a:tblGrid>
                <a:gridCol w="1219200"/>
              </a:tblGrid>
              <a:tr h="601133">
                <a:tc>
                  <a:txBody>
                    <a:bodyPr/>
                    <a:lstStyle/>
                    <a:p>
                      <a:endParaRPr lang="en-US"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9F8BD"/>
                    </a:solidFill>
                  </a:tcPr>
                </a:tc>
              </a:tr>
              <a:tr h="601133">
                <a:tc>
                  <a:txBody>
                    <a:bodyPr/>
                    <a:lstStyle/>
                    <a:p>
                      <a:pPr algn="ctr"/>
                      <a:r>
                        <a:rPr lang="en-US" sz="1600" b="1" smtClean="0"/>
                        <a:t>AHLI</a:t>
                      </a:r>
                      <a:endParaRPr lang="en-US" sz="1600" b="1"/>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9F8BD"/>
                    </a:solidFill>
                  </a:tcPr>
                </a:tc>
              </a:tr>
              <a:tr h="607484">
                <a:tc>
                  <a:txBody>
                    <a:bodyPr/>
                    <a:lstStyle/>
                    <a:p>
                      <a:endParaRPr lang="en-US"/>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9F8BD"/>
                    </a:solidFill>
                  </a:tcPr>
                </a:tc>
              </a:tr>
              <a:tr h="590550">
                <a:tc>
                  <a:txBody>
                    <a:bodyPr/>
                    <a:lstStyle/>
                    <a:p>
                      <a:endParaRPr lang="en-US"/>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3F081"/>
                    </a:solidFill>
                  </a:tcPr>
                </a:tc>
              </a:tr>
              <a:tr h="601133">
                <a:tc>
                  <a:txBody>
                    <a:bodyPr/>
                    <a:lstStyle/>
                    <a:p>
                      <a:pPr algn="ctr"/>
                      <a:r>
                        <a:rPr lang="en-US" sz="1600" b="1" dirty="0" smtClean="0"/>
                        <a:t>TEKNISI/ ANALIS</a:t>
                      </a:r>
                      <a:endParaRPr lang="en-US" sz="1600" b="1" dirty="0"/>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3F081"/>
                    </a:solidFill>
                  </a:tcPr>
                </a:tc>
              </a:tr>
              <a:tr h="618067">
                <a:tc>
                  <a:txBody>
                    <a:bodyPr/>
                    <a:lstStyle/>
                    <a:p>
                      <a:endParaRPr lang="en-US"/>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3F081"/>
                    </a:solidFill>
                  </a:tcPr>
                </a:tc>
              </a:tr>
              <a:tr h="609600">
                <a:tc>
                  <a:txBody>
                    <a:bodyPr/>
                    <a:lstStyle/>
                    <a:p>
                      <a:endParaRPr lang="en-US"/>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9E41C"/>
                    </a:solidFill>
                  </a:tcPr>
                </a:tc>
              </a:tr>
              <a:tr h="60960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dirty="0" smtClean="0">
                          <a:solidFill>
                            <a:schemeClr val="tx1"/>
                          </a:solidFill>
                        </a:rPr>
                        <a:t>OPERATOR</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9E41C"/>
                    </a:solidFill>
                  </a:tcPr>
                </a:tc>
              </a:tr>
              <a:tr h="601133">
                <a:tc>
                  <a:txBody>
                    <a:bodyPr/>
                    <a:lstStyle/>
                    <a:p>
                      <a:endParaRPr lang="en-US"/>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9E41C"/>
                    </a:solidFill>
                  </a:tcPr>
                </a:tc>
              </a:tr>
            </a:tbl>
          </a:graphicData>
        </a:graphic>
      </p:graphicFrame>
      <p:graphicFrame>
        <p:nvGraphicFramePr>
          <p:cNvPr id="104" name="Table 103"/>
          <p:cNvGraphicFramePr>
            <a:graphicFrameLocks noGrp="1"/>
          </p:cNvGraphicFramePr>
          <p:nvPr/>
        </p:nvGraphicFramePr>
        <p:xfrm>
          <a:off x="290513" y="476250"/>
          <a:ext cx="914400" cy="4868333"/>
        </p:xfrm>
        <a:graphic>
          <a:graphicData uri="http://schemas.openxmlformats.org/drawingml/2006/table">
            <a:tbl>
              <a:tblPr firstRow="1" bandRow="1">
                <a:tableStyleId>{5C22544A-7EE6-4342-B048-85BDC9FD1C3A}</a:tableStyleId>
              </a:tblPr>
              <a:tblGrid>
                <a:gridCol w="914400"/>
              </a:tblGrid>
              <a:tr h="601133">
                <a:tc>
                  <a:txBody>
                    <a:bodyPr/>
                    <a:lstStyle/>
                    <a:p>
                      <a:endParaRPr lang="en-US" dirty="0"/>
                    </a:p>
                  </a:txBody>
                  <a:tcP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438600"/>
                    </a:solidFill>
                  </a:tcPr>
                </a:tc>
              </a:tr>
              <a:tr h="601133">
                <a:tc>
                  <a:txBody>
                    <a:bodyPr/>
                    <a:lstStyle/>
                    <a:p>
                      <a:endParaRPr lang="en-US"/>
                    </a:p>
                  </a:txBody>
                  <a:tcP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438600"/>
                    </a:solidFill>
                  </a:tcPr>
                </a:tc>
              </a:tr>
              <a:tr h="601133">
                <a:tc>
                  <a:txBody>
                    <a:bodyPr/>
                    <a:lstStyle/>
                    <a:p>
                      <a:endParaRPr lang="en-US" dirty="0"/>
                    </a:p>
                  </a:txBody>
                  <a:tcPr>
                    <a:lnL w="3175" cap="flat" cmpd="sng" algn="ctr">
                      <a:solidFill>
                        <a:schemeClr val="bg1"/>
                      </a:solidFill>
                      <a:prstDash val="solid"/>
                      <a:round/>
                      <a:headEnd type="none" w="med" len="med"/>
                      <a:tailEnd type="none" w="med" len="med"/>
                    </a:lnL>
                    <a:lnR w="3175" cap="flat" cmpd="sng" algn="ctr">
                      <a:no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noFill/>
                  </a:tcPr>
                </a:tc>
              </a:tr>
              <a:tr h="601133">
                <a:tc>
                  <a:txBody>
                    <a:bodyPr/>
                    <a:lstStyle/>
                    <a:p>
                      <a:endParaRPr lang="en-US"/>
                    </a:p>
                  </a:txBody>
                  <a:tcP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438600"/>
                    </a:solidFill>
                  </a:tcPr>
                </a:tc>
              </a:tr>
              <a:tr h="1862668">
                <a:tc>
                  <a:txBody>
                    <a:bodyPr/>
                    <a:lstStyle/>
                    <a:p>
                      <a:endParaRPr lang="en-US"/>
                    </a:p>
                  </a:txBody>
                  <a:tcPr>
                    <a:lnT w="28575"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noFill/>
                  </a:tcPr>
                </a:tc>
              </a:tr>
              <a:tr h="601133">
                <a:tc>
                  <a:txBody>
                    <a:bodyPr/>
                    <a:lstStyle/>
                    <a:p>
                      <a:endParaRPr lang="en-US"/>
                    </a:p>
                  </a:txBody>
                  <a:tcP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noFill/>
                  </a:tcPr>
                </a:tc>
              </a:tr>
            </a:tbl>
          </a:graphicData>
        </a:graphic>
      </p:graphicFrame>
      <p:grpSp>
        <p:nvGrpSpPr>
          <p:cNvPr id="7" name="Group 173"/>
          <p:cNvGrpSpPr>
            <a:grpSpLocks/>
          </p:cNvGrpSpPr>
          <p:nvPr/>
        </p:nvGrpSpPr>
        <p:grpSpPr bwMode="auto">
          <a:xfrm>
            <a:off x="342900" y="581020"/>
            <a:ext cx="800100" cy="4791079"/>
            <a:chOff x="466676" y="1068384"/>
            <a:chExt cx="1088547" cy="4791456"/>
          </a:xfrm>
        </p:grpSpPr>
        <p:grpSp>
          <p:nvGrpSpPr>
            <p:cNvPr id="8" name="Group 14"/>
            <p:cNvGrpSpPr>
              <a:grpSpLocks/>
            </p:cNvGrpSpPr>
            <p:nvPr/>
          </p:nvGrpSpPr>
          <p:grpSpPr bwMode="auto">
            <a:xfrm>
              <a:off x="518503" y="1068384"/>
              <a:ext cx="1001713" cy="2182814"/>
              <a:chOff x="430" y="673"/>
              <a:chExt cx="631" cy="1375"/>
            </a:xfrm>
          </p:grpSpPr>
          <p:sp>
            <p:nvSpPr>
              <p:cNvPr id="16400" name="Text Box 16"/>
              <p:cNvSpPr txBox="1">
                <a:spLocks noChangeArrowheads="1"/>
              </p:cNvSpPr>
              <p:nvPr/>
            </p:nvSpPr>
            <p:spPr bwMode="auto">
              <a:xfrm>
                <a:off x="430" y="1036"/>
                <a:ext cx="631" cy="252"/>
              </a:xfrm>
              <a:prstGeom prst="rect">
                <a:avLst/>
              </a:prstGeom>
              <a:noFill/>
              <a:ln w="12700" cap="sq">
                <a:noFill/>
                <a:miter lim="800000"/>
                <a:headEnd type="none" w="sm" len="sm"/>
                <a:tailEnd type="none" w="sm" len="sm"/>
              </a:ln>
              <a:effectLst/>
            </p:spPr>
            <p:txBody>
              <a:bodyPr>
                <a:spAutoFit/>
              </a:bodyPr>
              <a:lstStyle/>
              <a:p>
                <a:pPr algn="ctr" fontAlgn="auto">
                  <a:spcBef>
                    <a:spcPts val="0"/>
                  </a:spcBef>
                  <a:spcAft>
                    <a:spcPts val="0"/>
                  </a:spcAft>
                  <a:defRPr/>
                </a:pPr>
                <a:r>
                  <a:rPr lang="en-US" sz="2000" b="1" dirty="0">
                    <a:solidFill>
                      <a:srgbClr val="FFFF00"/>
                    </a:solidFill>
                    <a:effectLst>
                      <a:outerShdw blurRad="38100" dist="38100" dir="2700000" algn="tl">
                        <a:srgbClr val="000000"/>
                      </a:outerShdw>
                    </a:effectLst>
                    <a:latin typeface="+mn-lt"/>
                  </a:rPr>
                  <a:t>S2</a:t>
                </a:r>
              </a:p>
            </p:txBody>
          </p:sp>
          <p:sp>
            <p:nvSpPr>
              <p:cNvPr id="16405" name="Text Box 21"/>
              <p:cNvSpPr txBox="1">
                <a:spLocks noChangeArrowheads="1"/>
              </p:cNvSpPr>
              <p:nvPr/>
            </p:nvSpPr>
            <p:spPr bwMode="auto">
              <a:xfrm>
                <a:off x="430" y="1796"/>
                <a:ext cx="631" cy="252"/>
              </a:xfrm>
              <a:prstGeom prst="rect">
                <a:avLst/>
              </a:prstGeom>
              <a:noFill/>
              <a:ln w="12700" cap="sq">
                <a:noFill/>
                <a:miter lim="800000"/>
                <a:headEnd type="none" w="sm" len="sm"/>
                <a:tailEnd type="none" w="sm" len="sm"/>
              </a:ln>
              <a:effectLst/>
            </p:spPr>
            <p:txBody>
              <a:bodyPr>
                <a:spAutoFit/>
              </a:bodyPr>
              <a:lstStyle/>
              <a:p>
                <a:pPr algn="ctr" fontAlgn="auto">
                  <a:spcBef>
                    <a:spcPts val="0"/>
                  </a:spcBef>
                  <a:spcAft>
                    <a:spcPts val="0"/>
                  </a:spcAft>
                  <a:defRPr/>
                </a:pPr>
                <a:r>
                  <a:rPr lang="en-US" sz="2000" b="1" dirty="0">
                    <a:solidFill>
                      <a:srgbClr val="FFFF00"/>
                    </a:solidFill>
                    <a:effectLst>
                      <a:outerShdw blurRad="38100" dist="38100" dir="2700000" algn="tl">
                        <a:srgbClr val="000000"/>
                      </a:outerShdw>
                    </a:effectLst>
                    <a:latin typeface="+mn-lt"/>
                  </a:rPr>
                  <a:t>S1</a:t>
                </a:r>
              </a:p>
            </p:txBody>
          </p:sp>
          <p:sp>
            <p:nvSpPr>
              <p:cNvPr id="16409" name="Text Box 25"/>
              <p:cNvSpPr txBox="1">
                <a:spLocks noChangeArrowheads="1"/>
              </p:cNvSpPr>
              <p:nvPr/>
            </p:nvSpPr>
            <p:spPr bwMode="auto">
              <a:xfrm>
                <a:off x="430" y="673"/>
                <a:ext cx="631" cy="252"/>
              </a:xfrm>
              <a:prstGeom prst="rect">
                <a:avLst/>
              </a:prstGeom>
              <a:noFill/>
              <a:ln w="12700" cap="sq">
                <a:noFill/>
                <a:miter lim="800000"/>
                <a:headEnd type="none" w="sm" len="sm"/>
                <a:tailEnd type="none" w="sm" len="sm"/>
              </a:ln>
              <a:effectLst/>
            </p:spPr>
            <p:txBody>
              <a:bodyPr>
                <a:spAutoFit/>
              </a:bodyPr>
              <a:lstStyle/>
              <a:p>
                <a:pPr algn="ctr" fontAlgn="auto">
                  <a:spcBef>
                    <a:spcPts val="0"/>
                  </a:spcBef>
                  <a:spcAft>
                    <a:spcPts val="0"/>
                  </a:spcAft>
                  <a:defRPr/>
                </a:pPr>
                <a:r>
                  <a:rPr lang="en-US" sz="2000" b="1" dirty="0">
                    <a:solidFill>
                      <a:srgbClr val="FFFF00"/>
                    </a:solidFill>
                    <a:effectLst>
                      <a:outerShdw blurRad="38100" dist="38100" dir="2700000" algn="tl">
                        <a:srgbClr val="000000"/>
                      </a:outerShdw>
                    </a:effectLst>
                    <a:latin typeface="+mn-lt"/>
                  </a:rPr>
                  <a:t>S3</a:t>
                </a:r>
              </a:p>
            </p:txBody>
          </p:sp>
        </p:grpSp>
        <p:sp>
          <p:nvSpPr>
            <p:cNvPr id="13377" name="Text Box 34"/>
            <p:cNvSpPr txBox="1">
              <a:spLocks noChangeArrowheads="1"/>
            </p:cNvSpPr>
            <p:nvPr/>
          </p:nvSpPr>
          <p:spPr bwMode="auto">
            <a:xfrm>
              <a:off x="466676" y="5269244"/>
              <a:ext cx="1088547" cy="590596"/>
            </a:xfrm>
            <a:prstGeom prst="rect">
              <a:avLst/>
            </a:prstGeom>
            <a:solidFill>
              <a:schemeClr val="tx1">
                <a:lumMod val="50000"/>
                <a:lumOff val="50000"/>
              </a:schemeClr>
            </a:solidFill>
            <a:ln w="12700" cap="sq">
              <a:noFill/>
              <a:miter lim="800000"/>
              <a:headEnd type="none" w="sm" len="sm"/>
              <a:tailEnd type="none" w="sm" len="sm"/>
            </a:ln>
          </p:spPr>
          <p:txBody>
            <a:bodyPr>
              <a:spAutoFit/>
            </a:bodyPr>
            <a:lstStyle/>
            <a:p>
              <a:pPr algn="ctr" fontAlgn="auto">
                <a:lnSpc>
                  <a:spcPct val="90000"/>
                </a:lnSpc>
                <a:spcBef>
                  <a:spcPts val="0"/>
                </a:spcBef>
                <a:spcAft>
                  <a:spcPts val="0"/>
                </a:spcAft>
                <a:defRPr/>
              </a:pPr>
              <a:r>
                <a:rPr lang="en-US" b="1" dirty="0">
                  <a:solidFill>
                    <a:schemeClr val="bg1"/>
                  </a:solidFill>
                  <a:effectLst>
                    <a:outerShdw blurRad="38100" dist="38100" dir="2700000" algn="tl">
                      <a:srgbClr val="000000">
                        <a:alpha val="43137"/>
                      </a:srgbClr>
                    </a:outerShdw>
                  </a:effectLst>
                  <a:latin typeface="+mn-lt"/>
                </a:rPr>
                <a:t>SMU</a:t>
              </a:r>
              <a:r>
                <a:rPr lang="en-US" sz="3600" b="1" dirty="0">
                  <a:solidFill>
                    <a:schemeClr val="bg1"/>
                  </a:solidFill>
                  <a:effectLst>
                    <a:outerShdw blurRad="38100" dist="38100" dir="2700000" algn="tl">
                      <a:srgbClr val="000000">
                        <a:alpha val="43137"/>
                      </a:srgbClr>
                    </a:outerShdw>
                  </a:effectLst>
                  <a:latin typeface="+mn-lt"/>
                </a:rPr>
                <a:t> </a:t>
              </a:r>
              <a:r>
                <a:rPr lang="en-US" sz="2800" b="1" dirty="0">
                  <a:solidFill>
                    <a:schemeClr val="bg1"/>
                  </a:solidFill>
                  <a:effectLst>
                    <a:outerShdw blurRad="38100" dist="38100" dir="2700000" algn="tl">
                      <a:srgbClr val="000000">
                        <a:alpha val="43137"/>
                      </a:srgbClr>
                    </a:outerShdw>
                  </a:effectLst>
                  <a:latin typeface="+mn-lt"/>
                </a:rPr>
                <a:t> </a:t>
              </a:r>
              <a:endParaRPr lang="en-US" sz="2400" b="1" dirty="0">
                <a:solidFill>
                  <a:schemeClr val="bg1"/>
                </a:solidFill>
                <a:effectLst>
                  <a:outerShdw blurRad="38100" dist="38100" dir="2700000" algn="tl">
                    <a:srgbClr val="000000">
                      <a:alpha val="43137"/>
                    </a:srgbClr>
                  </a:outerShdw>
                </a:effectLst>
                <a:latin typeface="+mn-lt"/>
              </a:endParaRPr>
            </a:p>
          </p:txBody>
        </p:sp>
      </p:grpSp>
      <p:graphicFrame>
        <p:nvGraphicFramePr>
          <p:cNvPr id="156" name="Table 155"/>
          <p:cNvGraphicFramePr>
            <a:graphicFrameLocks noGrp="1"/>
          </p:cNvGraphicFramePr>
          <p:nvPr/>
        </p:nvGraphicFramePr>
        <p:xfrm>
          <a:off x="2262188" y="457200"/>
          <a:ext cx="1227220" cy="1800726"/>
        </p:xfrm>
        <a:graphic>
          <a:graphicData uri="http://schemas.openxmlformats.org/drawingml/2006/table">
            <a:tbl>
              <a:tblPr firstRow="1" bandRow="1">
                <a:tableStyleId>{5C22544A-7EE6-4342-B048-85BDC9FD1C3A}</a:tableStyleId>
              </a:tblPr>
              <a:tblGrid>
                <a:gridCol w="1227220"/>
              </a:tblGrid>
              <a:tr h="626466">
                <a:tc>
                  <a:txBody>
                    <a:bodyPr/>
                    <a:lstStyle/>
                    <a:p>
                      <a:endParaRPr lang="en-US" dirty="0"/>
                    </a:p>
                  </a:txBody>
                  <a:tcP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solidFill>
                      <a:srgbClr val="FFCC29"/>
                    </a:solidFill>
                  </a:tcPr>
                </a:tc>
              </a:tr>
              <a:tr h="587130">
                <a:tc>
                  <a:txBody>
                    <a:bodyPr/>
                    <a:lstStyle/>
                    <a:p>
                      <a:endParaRPr lang="en-US" dirty="0"/>
                    </a:p>
                  </a:txBody>
                  <a:tcP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FFCC29"/>
                    </a:solidFill>
                  </a:tcPr>
                </a:tc>
              </a:tr>
              <a:tr h="587130">
                <a:tc>
                  <a:txBody>
                    <a:bodyPr/>
                    <a:lstStyle/>
                    <a:p>
                      <a:endParaRPr lang="en-US"/>
                    </a:p>
                  </a:txBody>
                  <a:tcP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FFCC29"/>
                    </a:solidFill>
                  </a:tcPr>
                </a:tc>
              </a:tr>
            </a:tbl>
          </a:graphicData>
        </a:graphic>
      </p:graphicFrame>
      <p:sp>
        <p:nvSpPr>
          <p:cNvPr id="157" name="Text Box 21"/>
          <p:cNvSpPr txBox="1">
            <a:spLocks noChangeArrowheads="1"/>
          </p:cNvSpPr>
          <p:nvPr/>
        </p:nvSpPr>
        <p:spPr bwMode="auto">
          <a:xfrm>
            <a:off x="2219147" y="1781175"/>
            <a:ext cx="1332830" cy="338554"/>
          </a:xfrm>
          <a:prstGeom prst="rect">
            <a:avLst/>
          </a:prstGeom>
          <a:noFill/>
          <a:ln w="12700" cap="sq">
            <a:noFill/>
            <a:miter lim="800000"/>
            <a:headEnd type="none" w="sm" len="sm"/>
            <a:tailEnd type="none" w="sm" len="sm"/>
          </a:ln>
          <a:effectLst/>
        </p:spPr>
        <p:txBody>
          <a:bodyPr wrap="square">
            <a:spAutoFit/>
          </a:bodyPr>
          <a:lstStyle/>
          <a:p>
            <a:pPr algn="ctr" fontAlgn="auto">
              <a:spcBef>
                <a:spcPts val="0"/>
              </a:spcBef>
              <a:spcAft>
                <a:spcPts val="0"/>
              </a:spcAft>
              <a:defRPr/>
            </a:pPr>
            <a:r>
              <a:rPr lang="en-US" sz="1600" b="1" dirty="0">
                <a:solidFill>
                  <a:schemeClr val="bg1"/>
                </a:solidFill>
                <a:effectLst>
                  <a:outerShdw blurRad="38100" dist="38100" dir="2700000" algn="tl">
                    <a:srgbClr val="000000"/>
                  </a:outerShdw>
                </a:effectLst>
                <a:latin typeface="+mn-lt"/>
              </a:rPr>
              <a:t>PROFESI</a:t>
            </a:r>
          </a:p>
        </p:txBody>
      </p:sp>
      <p:sp>
        <p:nvSpPr>
          <p:cNvPr id="158" name="Text Box 21"/>
          <p:cNvSpPr txBox="1">
            <a:spLocks noChangeArrowheads="1"/>
          </p:cNvSpPr>
          <p:nvPr/>
        </p:nvSpPr>
        <p:spPr bwMode="auto">
          <a:xfrm>
            <a:off x="2267744" y="548680"/>
            <a:ext cx="1166813" cy="338138"/>
          </a:xfrm>
          <a:prstGeom prst="rect">
            <a:avLst/>
          </a:prstGeom>
          <a:noFill/>
          <a:ln w="12700" cap="sq">
            <a:noFill/>
            <a:miter lim="800000"/>
            <a:headEnd type="none" w="sm" len="sm"/>
            <a:tailEnd type="none" w="sm" len="sm"/>
          </a:ln>
          <a:effectLst/>
        </p:spPr>
        <p:txBody>
          <a:bodyPr>
            <a:spAutoFit/>
          </a:bodyPr>
          <a:lstStyle/>
          <a:p>
            <a:pPr algn="ctr" fontAlgn="auto">
              <a:spcBef>
                <a:spcPts val="0"/>
              </a:spcBef>
              <a:spcAft>
                <a:spcPts val="0"/>
              </a:spcAft>
              <a:defRPr/>
            </a:pPr>
            <a:r>
              <a:rPr lang="en-US" sz="1600" b="1" dirty="0">
                <a:solidFill>
                  <a:schemeClr val="bg1"/>
                </a:solidFill>
                <a:effectLst>
                  <a:outerShdw blurRad="38100" dist="38100" dir="2700000" algn="tl">
                    <a:srgbClr val="000000"/>
                  </a:outerShdw>
                </a:effectLst>
                <a:latin typeface="+mn-lt"/>
              </a:rPr>
              <a:t>SPESIALIS 2</a:t>
            </a:r>
          </a:p>
        </p:txBody>
      </p:sp>
      <p:graphicFrame>
        <p:nvGraphicFramePr>
          <p:cNvPr id="134" name="Table 133"/>
          <p:cNvGraphicFramePr>
            <a:graphicFrameLocks noGrp="1"/>
          </p:cNvGraphicFramePr>
          <p:nvPr/>
        </p:nvGraphicFramePr>
        <p:xfrm>
          <a:off x="1333500" y="1062038"/>
          <a:ext cx="907224" cy="620441"/>
        </p:xfrm>
        <a:graphic>
          <a:graphicData uri="http://schemas.openxmlformats.org/drawingml/2006/table">
            <a:tbl>
              <a:tblPr firstRow="1" bandRow="1">
                <a:tableStyleId>{5C22544A-7EE6-4342-B048-85BDC9FD1C3A}</a:tableStyleId>
              </a:tblPr>
              <a:tblGrid>
                <a:gridCol w="907224"/>
              </a:tblGrid>
              <a:tr h="620441">
                <a:tc>
                  <a:txBody>
                    <a:bodyPr/>
                    <a:lstStyle/>
                    <a:p>
                      <a:endParaRPr lang="en-US" dirty="0"/>
                    </a:p>
                  </a:txBody>
                  <a:tcP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556A2C"/>
                    </a:solidFill>
                  </a:tcPr>
                </a:tc>
              </a:tr>
            </a:tbl>
          </a:graphicData>
        </a:graphic>
      </p:graphicFrame>
      <p:sp>
        <p:nvSpPr>
          <p:cNvPr id="142" name="Rectangle 141"/>
          <p:cNvSpPr/>
          <p:nvPr/>
        </p:nvSpPr>
        <p:spPr>
          <a:xfrm>
            <a:off x="5987715" y="5943600"/>
            <a:ext cx="1676400" cy="677108"/>
          </a:xfrm>
          <a:prstGeom prst="rect">
            <a:avLst/>
          </a:prstGeom>
          <a:noFill/>
          <a:effectLst/>
        </p:spPr>
        <p:txBody>
          <a:bodyPr>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fontAlgn="auto">
              <a:spcBef>
                <a:spcPts val="0"/>
              </a:spcBef>
              <a:spcAft>
                <a:spcPts val="0"/>
              </a:spcAft>
              <a:defRPr/>
            </a:pPr>
            <a:r>
              <a:rPr lang="en-US" sz="1400" b="1" dirty="0">
                <a:ln w="11430"/>
                <a:solidFill>
                  <a:srgbClr val="C00000"/>
                </a:solidFill>
                <a:effectLst>
                  <a:outerShdw blurRad="50800" dist="39000" dir="5460000" algn="tl">
                    <a:srgbClr val="000000">
                      <a:alpha val="38000"/>
                    </a:srgbClr>
                  </a:outerShdw>
                </a:effectLst>
                <a:latin typeface="+mn-lt"/>
              </a:rPr>
              <a:t> </a:t>
            </a:r>
            <a:r>
              <a:rPr lang="en-US" sz="1200" b="1" dirty="0">
                <a:ln w="1905">
                  <a:solidFill>
                    <a:schemeClr val="bg2">
                      <a:lumMod val="25000"/>
                    </a:schemeClr>
                  </a:solidFill>
                </a:ln>
                <a:solidFill>
                  <a:schemeClr val="bg2">
                    <a:lumMod val="25000"/>
                  </a:schemeClr>
                </a:solidFill>
                <a:effectLst>
                  <a:innerShdw blurRad="69850" dist="43180" dir="5400000">
                    <a:srgbClr val="000000">
                      <a:alpha val="65000"/>
                    </a:srgbClr>
                  </a:innerShdw>
                </a:effectLst>
                <a:latin typeface="+mn-lt"/>
              </a:rPr>
              <a:t>PENGEMBANGAN KARIR BERBASIS PELATIHAN KERJA</a:t>
            </a:r>
            <a:endParaRPr lang="en-US" sz="1200" b="1" dirty="0">
              <a:ln w="1905">
                <a:solidFill>
                  <a:schemeClr val="bg2">
                    <a:lumMod val="25000"/>
                  </a:schemeClr>
                </a:solidFill>
              </a:ln>
              <a:solidFill>
                <a:schemeClr val="bg2">
                  <a:lumMod val="25000"/>
                </a:schemeClr>
              </a:solidFill>
              <a:latin typeface="+mn-lt"/>
            </a:endParaRPr>
          </a:p>
        </p:txBody>
      </p:sp>
      <p:sp>
        <p:nvSpPr>
          <p:cNvPr id="98" name="Rectangle 97"/>
          <p:cNvSpPr/>
          <p:nvPr/>
        </p:nvSpPr>
        <p:spPr>
          <a:xfrm>
            <a:off x="563454" y="6172202"/>
            <a:ext cx="2710934" cy="461665"/>
          </a:xfrm>
          <a:prstGeom prst="rect">
            <a:avLst/>
          </a:prstGeom>
          <a:noFill/>
        </p:spPr>
        <p:txBody>
          <a:bodyPr wrap="none">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fontAlgn="auto">
              <a:spcBef>
                <a:spcPts val="0"/>
              </a:spcBef>
              <a:spcAft>
                <a:spcPts val="0"/>
              </a:spcAft>
              <a:defRPr/>
            </a:pPr>
            <a:r>
              <a:rPr lang="en-US" sz="2400" b="1" dirty="0">
                <a:ln w="11430"/>
                <a:solidFill>
                  <a:srgbClr val="993366"/>
                </a:solidFill>
                <a:effectLst>
                  <a:outerShdw blurRad="50800" dist="39000" dir="5460000" algn="tl">
                    <a:srgbClr val="000000">
                      <a:alpha val="38000"/>
                    </a:srgbClr>
                  </a:outerShdw>
                </a:effectLst>
                <a:latin typeface="+mn-lt"/>
              </a:rPr>
              <a:t>RENCANA KEDEPAN</a:t>
            </a:r>
          </a:p>
        </p:txBody>
      </p:sp>
      <p:graphicFrame>
        <p:nvGraphicFramePr>
          <p:cNvPr id="99" name="Table 98"/>
          <p:cNvGraphicFramePr>
            <a:graphicFrameLocks noGrp="1"/>
          </p:cNvGraphicFramePr>
          <p:nvPr/>
        </p:nvGraphicFramePr>
        <p:xfrm>
          <a:off x="1327150" y="457200"/>
          <a:ext cx="907224" cy="620441"/>
        </p:xfrm>
        <a:graphic>
          <a:graphicData uri="http://schemas.openxmlformats.org/drawingml/2006/table">
            <a:tbl>
              <a:tblPr firstRow="1" bandRow="1">
                <a:tableStyleId>{5C22544A-7EE6-4342-B048-85BDC9FD1C3A}</a:tableStyleId>
              </a:tblPr>
              <a:tblGrid>
                <a:gridCol w="907224"/>
              </a:tblGrid>
              <a:tr h="620441">
                <a:tc>
                  <a:txBody>
                    <a:bodyPr/>
                    <a:lstStyle/>
                    <a:p>
                      <a:endParaRPr lang="en-US" dirty="0"/>
                    </a:p>
                  </a:txBody>
                  <a:tcP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556A2C"/>
                    </a:solidFill>
                  </a:tcPr>
                </a:tc>
              </a:tr>
            </a:tbl>
          </a:graphicData>
        </a:graphic>
      </p:graphicFrame>
      <p:grpSp>
        <p:nvGrpSpPr>
          <p:cNvPr id="9" name="Group 142"/>
          <p:cNvGrpSpPr>
            <a:grpSpLocks/>
          </p:cNvGrpSpPr>
          <p:nvPr/>
        </p:nvGrpSpPr>
        <p:grpSpPr bwMode="auto">
          <a:xfrm>
            <a:off x="1339850" y="2281238"/>
            <a:ext cx="2165350" cy="2486025"/>
            <a:chOff x="1340068" y="2257926"/>
            <a:chExt cx="2165132" cy="2484870"/>
          </a:xfrm>
        </p:grpSpPr>
        <p:sp>
          <p:nvSpPr>
            <p:cNvPr id="141" name="Rectangle 140"/>
            <p:cNvSpPr/>
            <p:nvPr/>
          </p:nvSpPr>
          <p:spPr>
            <a:xfrm>
              <a:off x="1340068" y="2257926"/>
              <a:ext cx="2165132" cy="609317"/>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1" name="Rectangle 100"/>
            <p:cNvSpPr/>
            <p:nvPr/>
          </p:nvSpPr>
          <p:spPr>
            <a:xfrm>
              <a:off x="1340068" y="2876763"/>
              <a:ext cx="2165132" cy="609317"/>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6" name="Rectangle 105"/>
            <p:cNvSpPr/>
            <p:nvPr/>
          </p:nvSpPr>
          <p:spPr>
            <a:xfrm>
              <a:off x="1340068" y="4133479"/>
              <a:ext cx="2165132" cy="609317"/>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8" name="Rectangle 107"/>
            <p:cNvSpPr/>
            <p:nvPr/>
          </p:nvSpPr>
          <p:spPr>
            <a:xfrm>
              <a:off x="1340068" y="3505121"/>
              <a:ext cx="2165132" cy="609317"/>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grpSp>
        <p:nvGrpSpPr>
          <p:cNvPr id="10" name="Group 158"/>
          <p:cNvGrpSpPr>
            <a:grpSpLocks/>
          </p:cNvGrpSpPr>
          <p:nvPr/>
        </p:nvGrpSpPr>
        <p:grpSpPr bwMode="auto">
          <a:xfrm>
            <a:off x="1902438" y="2987675"/>
            <a:ext cx="876976" cy="1615519"/>
            <a:chOff x="2333254" y="3147099"/>
            <a:chExt cx="878056" cy="1616016"/>
          </a:xfrm>
        </p:grpSpPr>
        <p:sp>
          <p:nvSpPr>
            <p:cNvPr id="127" name="Text Box 61"/>
            <p:cNvSpPr txBox="1">
              <a:spLocks noChangeArrowheads="1"/>
            </p:cNvSpPr>
            <p:nvPr/>
          </p:nvSpPr>
          <p:spPr bwMode="auto">
            <a:xfrm>
              <a:off x="2388965" y="3147099"/>
              <a:ext cx="822345" cy="369446"/>
            </a:xfrm>
            <a:prstGeom prst="rect">
              <a:avLst/>
            </a:prstGeom>
            <a:noFill/>
            <a:ln w="12700" cap="sq">
              <a:noFill/>
              <a:miter lim="800000"/>
              <a:headEnd type="none" w="sm" len="sm"/>
              <a:tailEnd type="none" w="sm" len="sm"/>
            </a:ln>
            <a:effectLst>
              <a:outerShdw blurRad="50800" dist="38100" dir="2700000" algn="tl" rotWithShape="0">
                <a:prstClr val="black">
                  <a:alpha val="40000"/>
                </a:prstClr>
              </a:outerShdw>
            </a:effectLst>
          </p:spPr>
          <p:txBody>
            <a:bodyPr wrap="square">
              <a:spAutoFit/>
            </a:bodyPr>
            <a:lstStyle/>
            <a:p>
              <a:pPr algn="ctr" fontAlgn="auto">
                <a:spcBef>
                  <a:spcPts val="0"/>
                </a:spcBef>
                <a:spcAft>
                  <a:spcPts val="0"/>
                </a:spcAft>
                <a:defRPr/>
              </a:pPr>
              <a:r>
                <a:rPr lang="en-US" b="1" dirty="0">
                  <a:solidFill>
                    <a:srgbClr val="FFFF00"/>
                  </a:solidFill>
                  <a:effectLst>
                    <a:outerShdw blurRad="38100" dist="38100" dir="2700000" algn="tl">
                      <a:srgbClr val="000000">
                        <a:alpha val="43137"/>
                      </a:srgbClr>
                    </a:outerShdw>
                  </a:effectLst>
                  <a:latin typeface="+mn-lt"/>
                </a:rPr>
                <a:t>DIII</a:t>
              </a:r>
            </a:p>
          </p:txBody>
        </p:sp>
        <p:sp>
          <p:nvSpPr>
            <p:cNvPr id="129" name="Text Box 65"/>
            <p:cNvSpPr txBox="1">
              <a:spLocks noChangeArrowheads="1"/>
            </p:cNvSpPr>
            <p:nvPr/>
          </p:nvSpPr>
          <p:spPr bwMode="auto">
            <a:xfrm>
              <a:off x="2333254" y="3794998"/>
              <a:ext cx="853116" cy="369446"/>
            </a:xfrm>
            <a:prstGeom prst="rect">
              <a:avLst/>
            </a:prstGeom>
            <a:noFill/>
            <a:ln w="12700" cap="sq">
              <a:noFill/>
              <a:miter lim="800000"/>
              <a:headEnd type="none" w="sm" len="sm"/>
              <a:tailEnd type="none" w="sm" len="sm"/>
            </a:ln>
            <a:effectLst>
              <a:outerShdw blurRad="50800" dist="38100" dir="2700000" algn="tl" rotWithShape="0">
                <a:prstClr val="black">
                  <a:alpha val="40000"/>
                </a:prstClr>
              </a:outerShdw>
            </a:effectLst>
          </p:spPr>
          <p:txBody>
            <a:bodyPr wrap="square">
              <a:spAutoFit/>
            </a:bodyPr>
            <a:lstStyle/>
            <a:p>
              <a:pPr algn="ctr" fontAlgn="auto">
                <a:spcBef>
                  <a:spcPts val="0"/>
                </a:spcBef>
                <a:spcAft>
                  <a:spcPts val="0"/>
                </a:spcAft>
                <a:defRPr/>
              </a:pPr>
              <a:r>
                <a:rPr lang="en-US" b="1" dirty="0">
                  <a:solidFill>
                    <a:srgbClr val="FFFF00"/>
                  </a:solidFill>
                  <a:effectLst>
                    <a:outerShdw blurRad="38100" dist="38100" dir="2700000" algn="tl">
                      <a:srgbClr val="000000">
                        <a:alpha val="43137"/>
                      </a:srgbClr>
                    </a:outerShdw>
                  </a:effectLst>
                  <a:latin typeface="+mn-lt"/>
                </a:rPr>
                <a:t>DII</a:t>
              </a:r>
            </a:p>
          </p:txBody>
        </p:sp>
        <p:sp>
          <p:nvSpPr>
            <p:cNvPr id="132" name="Text Box 47"/>
            <p:cNvSpPr txBox="1">
              <a:spLocks noChangeArrowheads="1"/>
            </p:cNvSpPr>
            <p:nvPr/>
          </p:nvSpPr>
          <p:spPr bwMode="auto">
            <a:xfrm>
              <a:off x="2461385" y="4393669"/>
              <a:ext cx="597635" cy="369446"/>
            </a:xfrm>
            <a:prstGeom prst="rect">
              <a:avLst/>
            </a:prstGeom>
            <a:noFill/>
            <a:ln w="12700" cap="sq">
              <a:noFill/>
              <a:miter lim="800000"/>
              <a:headEnd type="none" w="sm" len="sm"/>
              <a:tailEnd type="none" w="sm" len="sm"/>
            </a:ln>
            <a:effectLst>
              <a:outerShdw blurRad="50800" dist="38100" dir="2700000" algn="tl" rotWithShape="0">
                <a:prstClr val="black">
                  <a:alpha val="40000"/>
                </a:prstClr>
              </a:outerShdw>
            </a:effectLst>
          </p:spPr>
          <p:txBody>
            <a:bodyPr>
              <a:spAutoFit/>
            </a:bodyPr>
            <a:lstStyle/>
            <a:p>
              <a:pPr algn="ctr" fontAlgn="auto">
                <a:spcBef>
                  <a:spcPts val="0"/>
                </a:spcBef>
                <a:spcAft>
                  <a:spcPts val="0"/>
                </a:spcAft>
                <a:defRPr/>
              </a:pPr>
              <a:r>
                <a:rPr lang="en-US" b="1" dirty="0">
                  <a:solidFill>
                    <a:srgbClr val="FFFF00"/>
                  </a:solidFill>
                  <a:effectLst>
                    <a:outerShdw blurRad="38100" dist="38100" dir="2700000" algn="tl">
                      <a:srgbClr val="000000">
                        <a:alpha val="43137"/>
                      </a:srgbClr>
                    </a:outerShdw>
                  </a:effectLst>
                  <a:latin typeface="+mn-lt"/>
                </a:rPr>
                <a:t>DI</a:t>
              </a:r>
            </a:p>
          </p:txBody>
        </p:sp>
      </p:grpSp>
      <p:sp>
        <p:nvSpPr>
          <p:cNvPr id="109" name="Rectangle 108"/>
          <p:cNvSpPr/>
          <p:nvPr/>
        </p:nvSpPr>
        <p:spPr>
          <a:xfrm>
            <a:off x="1339850" y="4784725"/>
            <a:ext cx="2165350" cy="609600"/>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0" name="Text Box 34"/>
          <p:cNvSpPr txBox="1">
            <a:spLocks noChangeArrowheads="1"/>
          </p:cNvSpPr>
          <p:nvPr/>
        </p:nvSpPr>
        <p:spPr bwMode="auto">
          <a:xfrm>
            <a:off x="1943100" y="4772025"/>
            <a:ext cx="800100" cy="590550"/>
          </a:xfrm>
          <a:prstGeom prst="rect">
            <a:avLst/>
          </a:prstGeom>
          <a:noFill/>
          <a:ln w="12700" cap="sq">
            <a:noFill/>
            <a:miter lim="800000"/>
            <a:headEnd type="none" w="sm" len="sm"/>
            <a:tailEnd type="none" w="sm" len="sm"/>
          </a:ln>
        </p:spPr>
        <p:txBody>
          <a:bodyPr>
            <a:spAutoFit/>
          </a:bodyPr>
          <a:lstStyle/>
          <a:p>
            <a:pPr algn="ctr" fontAlgn="auto">
              <a:lnSpc>
                <a:spcPct val="90000"/>
              </a:lnSpc>
              <a:spcBef>
                <a:spcPts val="0"/>
              </a:spcBef>
              <a:spcAft>
                <a:spcPts val="0"/>
              </a:spcAft>
              <a:defRPr/>
            </a:pPr>
            <a:r>
              <a:rPr lang="en-US" b="1" dirty="0">
                <a:solidFill>
                  <a:schemeClr val="bg1"/>
                </a:solidFill>
                <a:effectLst>
                  <a:outerShdw blurRad="38100" dist="38100" dir="2700000" algn="tl">
                    <a:srgbClr val="000000">
                      <a:alpha val="43137"/>
                    </a:srgbClr>
                  </a:outerShdw>
                </a:effectLst>
                <a:latin typeface="+mn-lt"/>
              </a:rPr>
              <a:t>SMK</a:t>
            </a:r>
            <a:r>
              <a:rPr lang="en-US" sz="3600" b="1" dirty="0">
                <a:solidFill>
                  <a:schemeClr val="bg1"/>
                </a:solidFill>
                <a:effectLst>
                  <a:outerShdw blurRad="38100" dist="38100" dir="2700000" algn="tl">
                    <a:srgbClr val="000000">
                      <a:alpha val="43137"/>
                    </a:srgbClr>
                  </a:outerShdw>
                </a:effectLst>
                <a:latin typeface="+mn-lt"/>
              </a:rPr>
              <a:t> </a:t>
            </a:r>
            <a:r>
              <a:rPr lang="en-US" sz="2800" b="1" dirty="0">
                <a:solidFill>
                  <a:schemeClr val="bg1"/>
                </a:solidFill>
                <a:effectLst>
                  <a:outerShdw blurRad="38100" dist="38100" dir="2700000" algn="tl">
                    <a:srgbClr val="000000">
                      <a:alpha val="43137"/>
                    </a:srgbClr>
                  </a:outerShdw>
                </a:effectLst>
                <a:latin typeface="+mn-lt"/>
              </a:rPr>
              <a:t> </a:t>
            </a:r>
            <a:endParaRPr lang="en-US" sz="2400" b="1" dirty="0">
              <a:solidFill>
                <a:schemeClr val="bg1"/>
              </a:solidFill>
              <a:effectLst>
                <a:outerShdw blurRad="38100" dist="38100" dir="2700000" algn="tl">
                  <a:srgbClr val="000000">
                    <a:alpha val="43137"/>
                  </a:srgbClr>
                </a:outerShdw>
              </a:effectLst>
              <a:latin typeface="+mn-lt"/>
            </a:endParaRPr>
          </a:p>
        </p:txBody>
      </p:sp>
      <p:sp>
        <p:nvSpPr>
          <p:cNvPr id="111" name="Text Box 61"/>
          <p:cNvSpPr txBox="1">
            <a:spLocks noChangeArrowheads="1"/>
          </p:cNvSpPr>
          <p:nvPr/>
        </p:nvSpPr>
        <p:spPr bwMode="auto">
          <a:xfrm>
            <a:off x="1619672" y="2420888"/>
            <a:ext cx="1703784" cy="369332"/>
          </a:xfrm>
          <a:prstGeom prst="rect">
            <a:avLst/>
          </a:prstGeom>
          <a:noFill/>
          <a:ln w="12700" cap="sq">
            <a:noFill/>
            <a:miter lim="800000"/>
            <a:headEnd type="none" w="sm" len="sm"/>
            <a:tailEnd type="none" w="sm" len="sm"/>
          </a:ln>
          <a:effectLst>
            <a:outerShdw blurRad="50800" dist="38100" dir="2700000" algn="tl" rotWithShape="0">
              <a:prstClr val="black">
                <a:alpha val="40000"/>
              </a:prstClr>
            </a:outerShdw>
          </a:effectLst>
        </p:spPr>
        <p:txBody>
          <a:bodyPr wrap="square">
            <a:spAutoFit/>
          </a:bodyPr>
          <a:lstStyle/>
          <a:p>
            <a:pPr algn="ctr" fontAlgn="auto">
              <a:spcBef>
                <a:spcPts val="0"/>
              </a:spcBef>
              <a:spcAft>
                <a:spcPts val="0"/>
              </a:spcAft>
              <a:defRPr/>
            </a:pPr>
            <a:r>
              <a:rPr lang="en-US" b="1" dirty="0">
                <a:solidFill>
                  <a:srgbClr val="FFFF00"/>
                </a:solidFill>
                <a:effectLst>
                  <a:outerShdw blurRad="38100" dist="38100" dir="2700000" algn="tl">
                    <a:srgbClr val="000000">
                      <a:alpha val="43137"/>
                    </a:srgbClr>
                  </a:outerShdw>
                </a:effectLst>
                <a:latin typeface="+mn-lt"/>
              </a:rPr>
              <a:t>DIV/ S1T</a:t>
            </a:r>
          </a:p>
        </p:txBody>
      </p:sp>
      <p:sp>
        <p:nvSpPr>
          <p:cNvPr id="112" name="Text Box 25"/>
          <p:cNvSpPr txBox="1">
            <a:spLocks noChangeArrowheads="1"/>
          </p:cNvSpPr>
          <p:nvPr/>
        </p:nvSpPr>
        <p:spPr bwMode="auto">
          <a:xfrm>
            <a:off x="1412875" y="572037"/>
            <a:ext cx="736600" cy="400110"/>
          </a:xfrm>
          <a:prstGeom prst="rect">
            <a:avLst/>
          </a:prstGeom>
          <a:noFill/>
          <a:ln w="12700" cap="sq">
            <a:noFill/>
            <a:miter lim="800000"/>
            <a:headEnd type="none" w="sm" len="sm"/>
            <a:tailEnd type="none" w="sm" len="sm"/>
          </a:ln>
          <a:effectLst/>
        </p:spPr>
        <p:txBody>
          <a:bodyPr>
            <a:spAutoFit/>
          </a:bodyPr>
          <a:lstStyle/>
          <a:p>
            <a:pPr algn="ctr" fontAlgn="auto">
              <a:spcBef>
                <a:spcPts val="0"/>
              </a:spcBef>
              <a:spcAft>
                <a:spcPts val="0"/>
              </a:spcAft>
              <a:defRPr/>
            </a:pPr>
            <a:r>
              <a:rPr lang="en-US" sz="2000" b="1" dirty="0">
                <a:solidFill>
                  <a:srgbClr val="FFFF00"/>
                </a:solidFill>
                <a:effectLst>
                  <a:outerShdw blurRad="38100" dist="38100" dir="2700000" algn="tl">
                    <a:srgbClr val="000000"/>
                  </a:outerShdw>
                </a:effectLst>
                <a:latin typeface="+mn-lt"/>
              </a:rPr>
              <a:t>S3T</a:t>
            </a:r>
          </a:p>
        </p:txBody>
      </p:sp>
      <p:sp>
        <p:nvSpPr>
          <p:cNvPr id="120" name="Text Box 25"/>
          <p:cNvSpPr txBox="1">
            <a:spLocks noChangeArrowheads="1"/>
          </p:cNvSpPr>
          <p:nvPr/>
        </p:nvSpPr>
        <p:spPr bwMode="auto">
          <a:xfrm>
            <a:off x="1403350" y="1138238"/>
            <a:ext cx="736600" cy="400110"/>
          </a:xfrm>
          <a:prstGeom prst="rect">
            <a:avLst/>
          </a:prstGeom>
          <a:noFill/>
          <a:ln w="12700" cap="sq">
            <a:noFill/>
            <a:miter lim="800000"/>
            <a:headEnd type="none" w="sm" len="sm"/>
            <a:tailEnd type="none" w="sm" len="sm"/>
          </a:ln>
          <a:effectLst/>
        </p:spPr>
        <p:txBody>
          <a:bodyPr>
            <a:spAutoFit/>
          </a:bodyPr>
          <a:lstStyle/>
          <a:p>
            <a:pPr algn="ctr" fontAlgn="auto">
              <a:spcBef>
                <a:spcPts val="0"/>
              </a:spcBef>
              <a:spcAft>
                <a:spcPts val="0"/>
              </a:spcAft>
              <a:defRPr/>
            </a:pPr>
            <a:r>
              <a:rPr lang="en-US" sz="2000" b="1" dirty="0">
                <a:solidFill>
                  <a:srgbClr val="FFFF00"/>
                </a:solidFill>
                <a:effectLst>
                  <a:outerShdw blurRad="38100" dist="38100" dir="2700000" algn="tl">
                    <a:srgbClr val="000000"/>
                  </a:outerShdw>
                </a:effectLst>
                <a:latin typeface="+mn-lt"/>
              </a:rPr>
              <a:t>S2T</a:t>
            </a:r>
          </a:p>
        </p:txBody>
      </p:sp>
      <p:grpSp>
        <p:nvGrpSpPr>
          <p:cNvPr id="11" name="Group 139"/>
          <p:cNvGrpSpPr>
            <a:grpSpLocks/>
          </p:cNvGrpSpPr>
          <p:nvPr/>
        </p:nvGrpSpPr>
        <p:grpSpPr bwMode="auto">
          <a:xfrm>
            <a:off x="3665538" y="762000"/>
            <a:ext cx="554037" cy="4322763"/>
            <a:chOff x="3713748" y="762000"/>
            <a:chExt cx="678876" cy="4323380"/>
          </a:xfrm>
        </p:grpSpPr>
        <p:grpSp>
          <p:nvGrpSpPr>
            <p:cNvPr id="12" name="Group 165"/>
            <p:cNvGrpSpPr>
              <a:grpSpLocks/>
            </p:cNvGrpSpPr>
            <p:nvPr/>
          </p:nvGrpSpPr>
          <p:grpSpPr bwMode="auto">
            <a:xfrm>
              <a:off x="3713748" y="2618874"/>
              <a:ext cx="678876" cy="2466506"/>
              <a:chOff x="3110552" y="2771274"/>
              <a:chExt cx="1766248" cy="2466506"/>
            </a:xfrm>
          </p:grpSpPr>
          <p:cxnSp>
            <p:nvCxnSpPr>
              <p:cNvPr id="93" name="Straight Arrow Connector 92"/>
              <p:cNvCxnSpPr/>
              <p:nvPr/>
            </p:nvCxnSpPr>
            <p:spPr>
              <a:xfrm flipV="1">
                <a:off x="3110552" y="5236192"/>
                <a:ext cx="1751067" cy="1588"/>
              </a:xfrm>
              <a:prstGeom prst="straightConnector1">
                <a:avLst/>
              </a:prstGeom>
              <a:ln>
                <a:solidFill>
                  <a:srgbClr val="FF0000"/>
                </a:solidFill>
                <a:prstDash val="sysDash"/>
                <a:tailEnd type="arrow"/>
              </a:ln>
              <a:effectLst/>
            </p:spPr>
            <p:style>
              <a:lnRef idx="2">
                <a:schemeClr val="accent6"/>
              </a:lnRef>
              <a:fillRef idx="0">
                <a:schemeClr val="accent6"/>
              </a:fillRef>
              <a:effectRef idx="1">
                <a:schemeClr val="accent6"/>
              </a:effectRef>
              <a:fontRef idx="minor">
                <a:schemeClr val="tx1"/>
              </a:fontRef>
            </p:style>
          </p:cxnSp>
          <p:cxnSp>
            <p:nvCxnSpPr>
              <p:cNvPr id="160" name="Straight Arrow Connector 159"/>
              <p:cNvCxnSpPr/>
              <p:nvPr/>
            </p:nvCxnSpPr>
            <p:spPr>
              <a:xfrm flipV="1">
                <a:off x="3125733" y="3381727"/>
                <a:ext cx="1751067" cy="1588"/>
              </a:xfrm>
              <a:prstGeom prst="straightConnector1">
                <a:avLst/>
              </a:prstGeom>
              <a:ln>
                <a:solidFill>
                  <a:srgbClr val="FF0000"/>
                </a:solidFill>
                <a:prstDash val="sysDash"/>
                <a:tailEnd type="arrow"/>
              </a:ln>
              <a:effectLst/>
            </p:spPr>
            <p:style>
              <a:lnRef idx="2">
                <a:schemeClr val="accent6"/>
              </a:lnRef>
              <a:fillRef idx="0">
                <a:schemeClr val="accent6"/>
              </a:fillRef>
              <a:effectRef idx="1">
                <a:schemeClr val="accent6"/>
              </a:effectRef>
              <a:fontRef idx="minor">
                <a:schemeClr val="tx1"/>
              </a:fontRef>
            </p:style>
          </p:cxnSp>
          <p:cxnSp>
            <p:nvCxnSpPr>
              <p:cNvPr id="162" name="Straight Arrow Connector 161"/>
              <p:cNvCxnSpPr/>
              <p:nvPr/>
            </p:nvCxnSpPr>
            <p:spPr>
              <a:xfrm flipV="1">
                <a:off x="3125733" y="4037459"/>
                <a:ext cx="1751067" cy="1587"/>
              </a:xfrm>
              <a:prstGeom prst="straightConnector1">
                <a:avLst/>
              </a:prstGeom>
              <a:ln>
                <a:solidFill>
                  <a:srgbClr val="FF0000"/>
                </a:solidFill>
                <a:prstDash val="sysDash"/>
                <a:tailEnd type="arrow"/>
              </a:ln>
              <a:effectLst/>
            </p:spPr>
            <p:style>
              <a:lnRef idx="2">
                <a:schemeClr val="accent6"/>
              </a:lnRef>
              <a:fillRef idx="0">
                <a:schemeClr val="accent6"/>
              </a:fillRef>
              <a:effectRef idx="1">
                <a:schemeClr val="accent6"/>
              </a:effectRef>
              <a:fontRef idx="minor">
                <a:schemeClr val="tx1"/>
              </a:fontRef>
            </p:style>
          </p:cxnSp>
          <p:cxnSp>
            <p:nvCxnSpPr>
              <p:cNvPr id="163" name="Straight Arrow Connector 162"/>
              <p:cNvCxnSpPr/>
              <p:nvPr/>
            </p:nvCxnSpPr>
            <p:spPr>
              <a:xfrm flipV="1">
                <a:off x="3125733" y="4599514"/>
                <a:ext cx="1751067" cy="1587"/>
              </a:xfrm>
              <a:prstGeom prst="straightConnector1">
                <a:avLst/>
              </a:prstGeom>
              <a:ln>
                <a:solidFill>
                  <a:srgbClr val="FF0000"/>
                </a:solidFill>
                <a:prstDash val="sysDash"/>
                <a:tailEnd type="arrow"/>
              </a:ln>
              <a:effectLst/>
            </p:spPr>
            <p:style>
              <a:lnRef idx="2">
                <a:schemeClr val="accent6"/>
              </a:lnRef>
              <a:fillRef idx="0">
                <a:schemeClr val="accent6"/>
              </a:fillRef>
              <a:effectRef idx="1">
                <a:schemeClr val="accent6"/>
              </a:effectRef>
              <a:fontRef idx="minor">
                <a:schemeClr val="tx1"/>
              </a:fontRef>
            </p:style>
          </p:cxnSp>
          <p:cxnSp>
            <p:nvCxnSpPr>
              <p:cNvPr id="164" name="Straight Arrow Connector 163"/>
              <p:cNvCxnSpPr/>
              <p:nvPr/>
            </p:nvCxnSpPr>
            <p:spPr>
              <a:xfrm flipV="1">
                <a:off x="3125733" y="2772040"/>
                <a:ext cx="1751067" cy="1588"/>
              </a:xfrm>
              <a:prstGeom prst="straightConnector1">
                <a:avLst/>
              </a:prstGeom>
              <a:ln>
                <a:solidFill>
                  <a:srgbClr val="FF0000"/>
                </a:solidFill>
                <a:prstDash val="sysDash"/>
                <a:tailEnd type="arrow"/>
              </a:ln>
              <a:effectLst/>
            </p:spPr>
            <p:style>
              <a:lnRef idx="2">
                <a:schemeClr val="accent6"/>
              </a:lnRef>
              <a:fillRef idx="0">
                <a:schemeClr val="accent6"/>
              </a:fillRef>
              <a:effectRef idx="1">
                <a:schemeClr val="accent6"/>
              </a:effectRef>
              <a:fontRef idx="minor">
                <a:schemeClr val="tx1"/>
              </a:fontRef>
            </p:style>
          </p:cxnSp>
        </p:grpSp>
        <p:grpSp>
          <p:nvGrpSpPr>
            <p:cNvPr id="13" name="Group 165"/>
            <p:cNvGrpSpPr>
              <a:grpSpLocks/>
            </p:cNvGrpSpPr>
            <p:nvPr/>
          </p:nvGrpSpPr>
          <p:grpSpPr bwMode="auto">
            <a:xfrm>
              <a:off x="3718993" y="762000"/>
              <a:ext cx="673630" cy="1219200"/>
              <a:chOff x="3124200" y="2819400"/>
              <a:chExt cx="1752600" cy="1219200"/>
            </a:xfrm>
          </p:grpSpPr>
          <p:cxnSp>
            <p:nvCxnSpPr>
              <p:cNvPr id="135" name="Straight Arrow Connector 134"/>
              <p:cNvCxnSpPr/>
              <p:nvPr/>
            </p:nvCxnSpPr>
            <p:spPr>
              <a:xfrm flipV="1">
                <a:off x="3125737" y="3429087"/>
                <a:ext cx="1751067" cy="1588"/>
              </a:xfrm>
              <a:prstGeom prst="straightConnector1">
                <a:avLst/>
              </a:prstGeom>
              <a:ln>
                <a:solidFill>
                  <a:srgbClr val="FF0000"/>
                </a:solidFill>
                <a:prstDash val="sysDash"/>
                <a:tailEnd type="arrow"/>
              </a:ln>
              <a:effectLst/>
            </p:spPr>
            <p:style>
              <a:lnRef idx="2">
                <a:schemeClr val="accent6"/>
              </a:lnRef>
              <a:fillRef idx="0">
                <a:schemeClr val="accent6"/>
              </a:fillRef>
              <a:effectRef idx="1">
                <a:schemeClr val="accent6"/>
              </a:effectRef>
              <a:fontRef idx="minor">
                <a:schemeClr val="tx1"/>
              </a:fontRef>
            </p:style>
          </p:cxnSp>
          <p:cxnSp>
            <p:nvCxnSpPr>
              <p:cNvPr id="136" name="Straight Arrow Connector 135"/>
              <p:cNvCxnSpPr/>
              <p:nvPr/>
            </p:nvCxnSpPr>
            <p:spPr>
              <a:xfrm flipV="1">
                <a:off x="3125737" y="4037187"/>
                <a:ext cx="1751067" cy="1587"/>
              </a:xfrm>
              <a:prstGeom prst="straightConnector1">
                <a:avLst/>
              </a:prstGeom>
              <a:ln>
                <a:solidFill>
                  <a:srgbClr val="FF0000"/>
                </a:solidFill>
                <a:prstDash val="sysDash"/>
                <a:tailEnd type="arrow"/>
              </a:ln>
              <a:effectLst/>
            </p:spPr>
            <p:style>
              <a:lnRef idx="2">
                <a:schemeClr val="accent6"/>
              </a:lnRef>
              <a:fillRef idx="0">
                <a:schemeClr val="accent6"/>
              </a:fillRef>
              <a:effectRef idx="1">
                <a:schemeClr val="accent6"/>
              </a:effectRef>
              <a:fontRef idx="minor">
                <a:schemeClr val="tx1"/>
              </a:fontRef>
            </p:style>
          </p:cxnSp>
          <p:cxnSp>
            <p:nvCxnSpPr>
              <p:cNvPr id="138" name="Straight Arrow Connector 137"/>
              <p:cNvCxnSpPr/>
              <p:nvPr/>
            </p:nvCxnSpPr>
            <p:spPr>
              <a:xfrm flipV="1">
                <a:off x="3125737" y="2819400"/>
                <a:ext cx="1751067" cy="1588"/>
              </a:xfrm>
              <a:prstGeom prst="straightConnector1">
                <a:avLst/>
              </a:prstGeom>
              <a:ln>
                <a:solidFill>
                  <a:srgbClr val="FF0000"/>
                </a:solidFill>
                <a:prstDash val="sysDash"/>
                <a:tailEnd type="arrow"/>
              </a:ln>
              <a:effectLst/>
            </p:spPr>
            <p:style>
              <a:lnRef idx="2">
                <a:schemeClr val="accent6"/>
              </a:lnRef>
              <a:fillRef idx="0">
                <a:schemeClr val="accent6"/>
              </a:fillRef>
              <a:effectRef idx="1">
                <a:schemeClr val="accent6"/>
              </a:effectRef>
              <a:fontRef idx="minor">
                <a:schemeClr val="tx1"/>
              </a:fontRef>
            </p:style>
          </p:cxnSp>
        </p:grpSp>
      </p:grpSp>
      <p:sp>
        <p:nvSpPr>
          <p:cNvPr id="144" name="Text Box 21"/>
          <p:cNvSpPr txBox="1">
            <a:spLocks noChangeArrowheads="1"/>
          </p:cNvSpPr>
          <p:nvPr/>
        </p:nvSpPr>
        <p:spPr bwMode="auto">
          <a:xfrm>
            <a:off x="2195736" y="1124744"/>
            <a:ext cx="1224136" cy="584775"/>
          </a:xfrm>
          <a:prstGeom prst="rect">
            <a:avLst/>
          </a:prstGeom>
          <a:noFill/>
          <a:ln w="12700" cap="sq">
            <a:noFill/>
            <a:miter lim="800000"/>
            <a:headEnd type="none" w="sm" len="sm"/>
            <a:tailEnd type="none" w="sm" len="sm"/>
          </a:ln>
          <a:effectLst/>
        </p:spPr>
        <p:txBody>
          <a:bodyPr wrap="square">
            <a:spAutoFit/>
          </a:bodyPr>
          <a:lstStyle/>
          <a:p>
            <a:pPr algn="ctr" fontAlgn="auto">
              <a:spcBef>
                <a:spcPts val="0"/>
              </a:spcBef>
              <a:spcAft>
                <a:spcPts val="0"/>
              </a:spcAft>
              <a:defRPr/>
            </a:pPr>
            <a:r>
              <a:rPr lang="en-US" sz="1600" b="1" dirty="0">
                <a:solidFill>
                  <a:schemeClr val="bg1"/>
                </a:solidFill>
                <a:effectLst>
                  <a:outerShdw blurRad="38100" dist="38100" dir="2700000" algn="tl">
                    <a:srgbClr val="000000"/>
                  </a:outerShdw>
                </a:effectLst>
                <a:latin typeface="+mn-lt"/>
              </a:rPr>
              <a:t>SPESIALIS 1</a:t>
            </a:r>
          </a:p>
        </p:txBody>
      </p:sp>
    </p:spTree>
  </p:cSld>
  <p:clrMapOvr>
    <a:masterClrMapping/>
  </p:clrMapOvr>
  <p:transition spd="slow">
    <p:zoom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42"/>
                                        </p:tgtEl>
                                        <p:attrNameLst>
                                          <p:attrName>style.visibility</p:attrName>
                                        </p:attrNameLst>
                                      </p:cBhvr>
                                      <p:to>
                                        <p:strVal val="visible"/>
                                      </p:to>
                                    </p:set>
                                    <p:animEffect transition="in" filter="wipe(down)">
                                      <p:cBhvr>
                                        <p:cTn id="7" dur="500"/>
                                        <p:tgtEl>
                                          <p:spTgt spid="142"/>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103"/>
                                        </p:tgtEl>
                                        <p:attrNameLst>
                                          <p:attrName>style.visibility</p:attrName>
                                        </p:attrNameLst>
                                      </p:cBhvr>
                                      <p:to>
                                        <p:strVal val="visible"/>
                                      </p:to>
                                    </p:set>
                                    <p:animEffect transition="in" filter="wipe(down)">
                                      <p:cBhvr>
                                        <p:cTn id="11" dur="500"/>
                                        <p:tgtEl>
                                          <p:spTgt spid="103"/>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4" fill="hold" nodeType="clickEffect">
                                  <p:stCondLst>
                                    <p:cond delay="0"/>
                                  </p:stCondLst>
                                  <p:childTnLst>
                                    <p:set>
                                      <p:cBhvr>
                                        <p:cTn id="15" dur="1" fill="hold">
                                          <p:stCondLst>
                                            <p:cond delay="0"/>
                                          </p:stCondLst>
                                        </p:cTn>
                                        <p:tgtEl>
                                          <p:spTgt spid="102"/>
                                        </p:tgtEl>
                                        <p:attrNameLst>
                                          <p:attrName>style.visibility</p:attrName>
                                        </p:attrNameLst>
                                      </p:cBhvr>
                                      <p:to>
                                        <p:strVal val="visible"/>
                                      </p:to>
                                    </p:set>
                                    <p:animEffect transition="in" filter="wipe(down)">
                                      <p:cBhvr>
                                        <p:cTn id="16" dur="500"/>
                                        <p:tgtEl>
                                          <p:spTgt spid="102"/>
                                        </p:tgtEl>
                                      </p:cBhvr>
                                    </p:animEffect>
                                  </p:childTnLst>
                                </p:cTn>
                              </p:par>
                            </p:childTnLst>
                          </p:cTn>
                        </p:par>
                        <p:par>
                          <p:cTn id="17" fill="hold">
                            <p:stCondLst>
                              <p:cond delay="500"/>
                            </p:stCondLst>
                            <p:childTnLst>
                              <p:par>
                                <p:cTn id="18" presetID="22" presetClass="entr" presetSubtype="4" fill="hold" nodeType="afterEffect">
                                  <p:stCondLst>
                                    <p:cond delay="0"/>
                                  </p:stCondLst>
                                  <p:childTnLst>
                                    <p:set>
                                      <p:cBhvr>
                                        <p:cTn id="19" dur="1" fill="hold">
                                          <p:stCondLst>
                                            <p:cond delay="0"/>
                                          </p:stCondLst>
                                        </p:cTn>
                                        <p:tgtEl>
                                          <p:spTgt spid="151"/>
                                        </p:tgtEl>
                                        <p:attrNameLst>
                                          <p:attrName>style.visibility</p:attrName>
                                        </p:attrNameLst>
                                      </p:cBhvr>
                                      <p:to>
                                        <p:strVal val="visible"/>
                                      </p:to>
                                    </p:set>
                                    <p:animEffect transition="in" filter="wipe(down)">
                                      <p:cBhvr>
                                        <p:cTn id="20" dur="500"/>
                                        <p:tgtEl>
                                          <p:spTgt spid="151"/>
                                        </p:tgtEl>
                                      </p:cBhvr>
                                    </p:animEffect>
                                  </p:childTnLst>
                                </p:cTn>
                              </p:par>
                            </p:childTnLst>
                          </p:cTn>
                        </p:par>
                        <p:par>
                          <p:cTn id="21" fill="hold">
                            <p:stCondLst>
                              <p:cond delay="1000"/>
                            </p:stCondLst>
                            <p:childTnLst>
                              <p:par>
                                <p:cTn id="22" presetID="22" presetClass="entr" presetSubtype="2" fill="hold" nodeType="after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wipe(right)">
                                      <p:cBhvr>
                                        <p:cTn id="2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251520" y="620688"/>
            <a:ext cx="8640960" cy="5832648"/>
          </a:xfrm>
        </p:spPr>
        <p:txBody>
          <a:bodyPr>
            <a:normAutofit/>
          </a:bodyPr>
          <a:lstStyle/>
          <a:p>
            <a:pPr algn="l"/>
            <a:r>
              <a:rPr lang="id-ID" sz="2400" dirty="0" smtClean="0">
                <a:solidFill>
                  <a:schemeClr val="tx1"/>
                </a:solidFill>
              </a:rPr>
              <a:t> </a:t>
            </a:r>
          </a:p>
        </p:txBody>
      </p:sp>
      <p:pic>
        <p:nvPicPr>
          <p:cNvPr id="4" name="Content Placeholder 5" descr="not stop questioning.jpg"/>
          <p:cNvPicPr>
            <a:picLocks noChangeAspect="1"/>
          </p:cNvPicPr>
          <p:nvPr/>
        </p:nvPicPr>
        <p:blipFill>
          <a:blip r:embed="rId2" cstate="print"/>
          <a:srcRect/>
          <a:stretch>
            <a:fillRect/>
          </a:stretch>
        </p:blipFill>
        <p:spPr bwMode="auto">
          <a:xfrm>
            <a:off x="304800" y="188640"/>
            <a:ext cx="8534400" cy="6029325"/>
          </a:xfrm>
          <a:prstGeom prst="rect">
            <a:avLst/>
          </a:prstGeom>
          <a:noFill/>
          <a:ln w="9525">
            <a:noFill/>
            <a:miter lim="800000"/>
            <a:headEnd/>
            <a:tailEnd/>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251520" y="476672"/>
            <a:ext cx="8640960" cy="5832648"/>
          </a:xfrm>
        </p:spPr>
        <p:txBody>
          <a:bodyPr>
            <a:normAutofit fontScale="92500"/>
          </a:bodyPr>
          <a:lstStyle/>
          <a:p>
            <a:pPr algn="l"/>
            <a:r>
              <a:rPr lang="id-ID" sz="2400" b="1" dirty="0" smtClean="0">
                <a:solidFill>
                  <a:schemeClr val="tx1"/>
                </a:solidFill>
              </a:rPr>
              <a:t>ADMINISTRASI AKADEMIK  </a:t>
            </a:r>
            <a:r>
              <a:rPr lang="id-ID" sz="2400" dirty="0" smtClean="0">
                <a:solidFill>
                  <a:schemeClr val="tx1"/>
                </a:solidFill>
              </a:rPr>
              <a:t>adalah merupakan proses pemikiran, perencanaan, pengaturan, pelaksanaan, dan pengawasan yang bersifat teknis dan administratif dalam bidang akademik untuk menunjang keberhasilan penyelenggaraan kegiatan Tridharma PT.</a:t>
            </a:r>
          </a:p>
          <a:p>
            <a:pPr algn="l"/>
            <a:r>
              <a:rPr lang="id-ID" sz="2400" dirty="0" smtClean="0">
                <a:solidFill>
                  <a:schemeClr val="tx1"/>
                </a:solidFill>
              </a:rPr>
              <a:t>Kegiatan administrasi akademik di Undip diselenggarakan oleh Biro Administrasi Akademik  (BAA) Undip, berdasarkan Kepmendikbud No. 065 tahun 2009 tentang Struktur Organisasi Undip, dimana BAA mempunyai 2 (dua) Bagian yaitu :</a:t>
            </a:r>
          </a:p>
          <a:p>
            <a:pPr marL="3503613" indent="-3467100" algn="l"/>
            <a:endParaRPr lang="id-ID" sz="2400" dirty="0" smtClean="0">
              <a:solidFill>
                <a:schemeClr val="tx1"/>
              </a:solidFill>
            </a:endParaRPr>
          </a:p>
          <a:p>
            <a:pPr marL="3503613" indent="-3467100" algn="l"/>
            <a:r>
              <a:rPr lang="id-ID" sz="2400" dirty="0" smtClean="0">
                <a:solidFill>
                  <a:schemeClr val="accent2"/>
                </a:solidFill>
              </a:rPr>
              <a:t>Bagian Pendidikan </a:t>
            </a:r>
            <a:r>
              <a:rPr lang="id-ID" sz="2400" dirty="0" smtClean="0">
                <a:solidFill>
                  <a:schemeClr val="tx1"/>
                </a:solidFill>
              </a:rPr>
              <a:t>: Sub Bagian Pendidikan dan Evaluasi</a:t>
            </a:r>
          </a:p>
          <a:p>
            <a:pPr marL="2962275" algn="l"/>
            <a:r>
              <a:rPr lang="id-ID" sz="2400" dirty="0" smtClean="0">
                <a:solidFill>
                  <a:schemeClr val="tx1"/>
                </a:solidFill>
              </a:rPr>
              <a:t>Sub Bagian Registrasi dan Statistik</a:t>
            </a:r>
          </a:p>
          <a:p>
            <a:pPr marL="2962275" algn="l"/>
            <a:r>
              <a:rPr lang="id-ID" sz="2400" dirty="0" smtClean="0">
                <a:solidFill>
                  <a:schemeClr val="tx1"/>
                </a:solidFill>
              </a:rPr>
              <a:t>Sub  Bagian Sarana  Pendidikan</a:t>
            </a:r>
            <a:endParaRPr lang="id-ID" sz="2400" dirty="0">
              <a:solidFill>
                <a:schemeClr val="tx1"/>
              </a:solidFill>
            </a:endParaRPr>
          </a:p>
          <a:p>
            <a:pPr marL="3503613" indent="-3467100" algn="l"/>
            <a:endParaRPr lang="id-ID" sz="2400" dirty="0" smtClean="0">
              <a:solidFill>
                <a:schemeClr val="tx1"/>
              </a:solidFill>
            </a:endParaRPr>
          </a:p>
          <a:p>
            <a:pPr marL="3503613" indent="-3467100" algn="l"/>
            <a:r>
              <a:rPr lang="id-ID" sz="2400" dirty="0" smtClean="0">
                <a:solidFill>
                  <a:schemeClr val="accent2"/>
                </a:solidFill>
              </a:rPr>
              <a:t>Bagian Kerjasama </a:t>
            </a:r>
            <a:r>
              <a:rPr lang="id-ID" sz="2400" dirty="0" smtClean="0">
                <a:solidFill>
                  <a:schemeClr val="tx1"/>
                </a:solidFill>
              </a:rPr>
              <a:t>:  Sub Bagian Kerjasama Dalam Negeri</a:t>
            </a:r>
          </a:p>
          <a:p>
            <a:pPr marL="2962275" algn="l"/>
            <a:r>
              <a:rPr lang="id-ID" sz="2400" dirty="0" smtClean="0">
                <a:solidFill>
                  <a:schemeClr val="tx1"/>
                </a:solidFill>
              </a:rPr>
              <a:t>Sub Bagian Kerjasama Luar Negeri</a:t>
            </a:r>
          </a:p>
          <a:p>
            <a:pPr algn="l"/>
            <a:endParaRPr lang="id-ID" sz="2400" dirty="0" smtClean="0">
              <a:solidFill>
                <a:schemeClr val="tx1"/>
              </a:solidFill>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55576" y="404664"/>
            <a:ext cx="7772400" cy="864096"/>
          </a:xfrm>
        </p:spPr>
        <p:txBody>
          <a:bodyPr>
            <a:normAutofit fontScale="90000"/>
          </a:bodyPr>
          <a:lstStyle/>
          <a:p>
            <a:r>
              <a:rPr lang="id-ID" b="1" dirty="0" smtClean="0"/>
              <a:t>RUANG LINGKUP BAA Undip</a:t>
            </a:r>
            <a:endParaRPr lang="id-ID" b="1" dirty="0"/>
          </a:p>
        </p:txBody>
      </p:sp>
      <p:sp>
        <p:nvSpPr>
          <p:cNvPr id="3" name="Subtitle 2"/>
          <p:cNvSpPr>
            <a:spLocks noGrp="1"/>
          </p:cNvSpPr>
          <p:nvPr>
            <p:ph type="subTitle" idx="1"/>
          </p:nvPr>
        </p:nvSpPr>
        <p:spPr>
          <a:xfrm>
            <a:off x="251520" y="1124744"/>
            <a:ext cx="8640960" cy="5544616"/>
          </a:xfrm>
        </p:spPr>
        <p:txBody>
          <a:bodyPr>
            <a:normAutofit/>
          </a:bodyPr>
          <a:lstStyle/>
          <a:p>
            <a:pPr marL="457200" indent="-457200" algn="l"/>
            <a:r>
              <a:rPr lang="id-ID" sz="2400" dirty="0" smtClean="0">
                <a:solidFill>
                  <a:schemeClr val="tx1"/>
                </a:solidFill>
              </a:rPr>
              <a:t>Administrasi Pendidikan meliputi kegiatan </a:t>
            </a:r>
          </a:p>
          <a:p>
            <a:pPr marL="908050" indent="-457200" algn="l"/>
            <a:r>
              <a:rPr lang="id-ID" dirty="0" smtClean="0">
                <a:solidFill>
                  <a:schemeClr val="tx1"/>
                </a:solidFill>
              </a:rPr>
              <a:t>1</a:t>
            </a:r>
            <a:r>
              <a:rPr lang="id-ID" sz="2400" dirty="0" smtClean="0">
                <a:solidFill>
                  <a:schemeClr val="tx1"/>
                </a:solidFill>
              </a:rPr>
              <a:t>) Pendataan Kebijakan, menghimpun peraturan dan menyediakan bahan penyusunan peraturan di tingkat universitas</a:t>
            </a:r>
          </a:p>
          <a:p>
            <a:pPr marL="908050" indent="-457200" algn="l"/>
            <a:r>
              <a:rPr lang="id-ID" dirty="0" smtClean="0">
                <a:solidFill>
                  <a:schemeClr val="tx1"/>
                </a:solidFill>
              </a:rPr>
              <a:t>2</a:t>
            </a:r>
            <a:r>
              <a:rPr lang="id-ID" sz="2400" dirty="0" smtClean="0">
                <a:solidFill>
                  <a:schemeClr val="tx1"/>
                </a:solidFill>
              </a:rPr>
              <a:t>) Pendataan dan menyiapkan rambu-rambu penyusunan kurikulum di tingkat universitas.</a:t>
            </a:r>
          </a:p>
          <a:p>
            <a:pPr marL="908050" indent="-457200" algn="l"/>
            <a:r>
              <a:rPr lang="id-ID" dirty="0" smtClean="0">
                <a:solidFill>
                  <a:schemeClr val="tx1"/>
                </a:solidFill>
              </a:rPr>
              <a:t>3</a:t>
            </a:r>
            <a:r>
              <a:rPr lang="id-ID" sz="2400" dirty="0" smtClean="0">
                <a:solidFill>
                  <a:schemeClr val="tx1"/>
                </a:solidFill>
              </a:rPr>
              <a:t>) Penyusunan Kalender Akademik</a:t>
            </a:r>
          </a:p>
          <a:p>
            <a:pPr marL="908050" indent="-457200" algn="l"/>
            <a:r>
              <a:rPr lang="id-ID" dirty="0" smtClean="0">
                <a:solidFill>
                  <a:schemeClr val="tx1"/>
                </a:solidFill>
              </a:rPr>
              <a:t>4</a:t>
            </a:r>
            <a:r>
              <a:rPr lang="id-ID" sz="2400" dirty="0" smtClean="0">
                <a:solidFill>
                  <a:schemeClr val="tx1"/>
                </a:solidFill>
              </a:rPr>
              <a:t>) Pendataan Prasarana Pendidikan</a:t>
            </a:r>
          </a:p>
          <a:p>
            <a:pPr marL="908050" indent="-457200" algn="l"/>
            <a:r>
              <a:rPr lang="id-ID" dirty="0" smtClean="0">
                <a:solidFill>
                  <a:schemeClr val="tx1"/>
                </a:solidFill>
              </a:rPr>
              <a:t>5</a:t>
            </a:r>
            <a:r>
              <a:rPr lang="id-ID" sz="2400" dirty="0" smtClean="0">
                <a:solidFill>
                  <a:schemeClr val="tx1"/>
                </a:solidFill>
              </a:rPr>
              <a:t>) Penyusunan Daya Tampung</a:t>
            </a:r>
          </a:p>
          <a:p>
            <a:pPr marL="908050" indent="-457200" algn="l"/>
            <a:r>
              <a:rPr lang="id-ID" dirty="0" smtClean="0">
                <a:solidFill>
                  <a:schemeClr val="tx1"/>
                </a:solidFill>
              </a:rPr>
              <a:t>6</a:t>
            </a:r>
            <a:r>
              <a:rPr lang="id-ID" sz="2400" dirty="0" smtClean="0">
                <a:solidFill>
                  <a:schemeClr val="tx1"/>
                </a:solidFill>
              </a:rPr>
              <a:t>) Pengumuman hasil seleksi Penerimaan Mahasiswa Baru, Registrasi, Verifikasi dan Penyelenggaraan upacara penerimaan mahasiswa baru.</a:t>
            </a:r>
          </a:p>
          <a:p>
            <a:pPr marL="908050" indent="-457200" algn="l"/>
            <a:r>
              <a:rPr lang="id-ID" dirty="0" smtClean="0">
                <a:solidFill>
                  <a:schemeClr val="tx1"/>
                </a:solidFill>
              </a:rPr>
              <a:t>7</a:t>
            </a:r>
            <a:r>
              <a:rPr lang="id-ID" sz="2400" dirty="0" smtClean="0">
                <a:solidFill>
                  <a:schemeClr val="tx1"/>
                </a:solidFill>
              </a:rPr>
              <a:t>) Pendataan Satuan Kinerja Pegawai (SKP) dosen</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251520" y="764704"/>
            <a:ext cx="8640960" cy="5184576"/>
          </a:xfrm>
        </p:spPr>
        <p:txBody>
          <a:bodyPr>
            <a:normAutofit/>
          </a:bodyPr>
          <a:lstStyle/>
          <a:p>
            <a:pPr marL="815975" indent="-457200" algn="l"/>
            <a:r>
              <a:rPr lang="id-ID" dirty="0" smtClean="0">
                <a:solidFill>
                  <a:schemeClr val="tx1"/>
                </a:solidFill>
              </a:rPr>
              <a:t>8</a:t>
            </a:r>
            <a:r>
              <a:rPr lang="id-ID" sz="2400" dirty="0" smtClean="0">
                <a:solidFill>
                  <a:schemeClr val="tx1"/>
                </a:solidFill>
              </a:rPr>
              <a:t>) Pendataan Waskat Akademik</a:t>
            </a:r>
          </a:p>
          <a:p>
            <a:pPr marL="815975" indent="-457200" algn="l"/>
            <a:r>
              <a:rPr lang="id-ID" dirty="0" smtClean="0">
                <a:solidFill>
                  <a:schemeClr val="tx1"/>
                </a:solidFill>
              </a:rPr>
              <a:t>9</a:t>
            </a:r>
            <a:r>
              <a:rPr lang="id-ID" sz="2400" dirty="0" smtClean="0">
                <a:solidFill>
                  <a:schemeClr val="tx1"/>
                </a:solidFill>
              </a:rPr>
              <a:t>) Pendataan Evaluasi Kemajuan Studi Mahasiswa</a:t>
            </a:r>
          </a:p>
          <a:p>
            <a:pPr marL="815975" indent="-633413" algn="l"/>
            <a:r>
              <a:rPr lang="id-ID" dirty="0" smtClean="0">
                <a:solidFill>
                  <a:schemeClr val="tx1"/>
                </a:solidFill>
              </a:rPr>
              <a:t>10</a:t>
            </a:r>
            <a:r>
              <a:rPr lang="id-ID" sz="2400" dirty="0" smtClean="0">
                <a:solidFill>
                  <a:schemeClr val="tx1"/>
                </a:solidFill>
              </a:rPr>
              <a:t>) Pendataan Perijinan Cuti Akademik</a:t>
            </a:r>
          </a:p>
          <a:p>
            <a:pPr marL="815975" indent="-633413" algn="l"/>
            <a:r>
              <a:rPr lang="id-ID" dirty="0" smtClean="0">
                <a:solidFill>
                  <a:schemeClr val="tx1"/>
                </a:solidFill>
              </a:rPr>
              <a:t>11</a:t>
            </a:r>
            <a:r>
              <a:rPr lang="id-ID" sz="2400" dirty="0" smtClean="0">
                <a:solidFill>
                  <a:schemeClr val="tx1"/>
                </a:solidFill>
              </a:rPr>
              <a:t>) Pendataan Mahasiswa Mangkir</a:t>
            </a:r>
          </a:p>
          <a:p>
            <a:pPr marL="815975" indent="-633413" algn="l"/>
            <a:r>
              <a:rPr lang="id-ID" dirty="0" smtClean="0">
                <a:solidFill>
                  <a:schemeClr val="tx1"/>
                </a:solidFill>
              </a:rPr>
              <a:t>12</a:t>
            </a:r>
            <a:r>
              <a:rPr lang="id-ID" sz="2400" dirty="0" smtClean="0">
                <a:solidFill>
                  <a:schemeClr val="tx1"/>
                </a:solidFill>
              </a:rPr>
              <a:t>) Penyusunan Statistik perkembangan Mahasiswa</a:t>
            </a:r>
          </a:p>
          <a:p>
            <a:pPr marL="815975" indent="-633413" algn="l"/>
            <a:r>
              <a:rPr lang="id-ID" dirty="0" smtClean="0">
                <a:solidFill>
                  <a:schemeClr val="tx1"/>
                </a:solidFill>
              </a:rPr>
              <a:t>13</a:t>
            </a:r>
            <a:r>
              <a:rPr lang="id-ID" sz="2400" dirty="0" smtClean="0">
                <a:solidFill>
                  <a:schemeClr val="tx1"/>
                </a:solidFill>
              </a:rPr>
              <a:t>) Memproses bahan untuk persidangan terhadap pelanggaran akademik</a:t>
            </a:r>
          </a:p>
          <a:p>
            <a:pPr marL="815975" indent="-633413" algn="l"/>
            <a:r>
              <a:rPr lang="id-ID" dirty="0" smtClean="0">
                <a:solidFill>
                  <a:schemeClr val="tx1"/>
                </a:solidFill>
              </a:rPr>
              <a:t>14</a:t>
            </a:r>
            <a:r>
              <a:rPr lang="id-ID" sz="2400" dirty="0" smtClean="0">
                <a:solidFill>
                  <a:schemeClr val="tx1"/>
                </a:solidFill>
              </a:rPr>
              <a:t>) Pelayanan Perijinan Pindah Studi</a:t>
            </a:r>
          </a:p>
          <a:p>
            <a:pPr marL="815975" indent="-633413" algn="l"/>
            <a:r>
              <a:rPr lang="id-ID" dirty="0" smtClean="0">
                <a:solidFill>
                  <a:schemeClr val="tx1"/>
                </a:solidFill>
              </a:rPr>
              <a:t>15</a:t>
            </a:r>
            <a:r>
              <a:rPr lang="id-ID" sz="2400" dirty="0" smtClean="0">
                <a:solidFill>
                  <a:schemeClr val="tx1"/>
                </a:solidFill>
              </a:rPr>
              <a:t>) Pengurusan Pembuatan Ijazah</a:t>
            </a:r>
          </a:p>
          <a:p>
            <a:pPr marL="815975" indent="-633413" algn="l"/>
            <a:r>
              <a:rPr lang="id-ID" dirty="0" smtClean="0">
                <a:solidFill>
                  <a:schemeClr val="tx1"/>
                </a:solidFill>
              </a:rPr>
              <a:t>16</a:t>
            </a:r>
            <a:r>
              <a:rPr lang="id-ID" sz="2400" dirty="0" smtClean="0">
                <a:solidFill>
                  <a:schemeClr val="tx1"/>
                </a:solidFill>
              </a:rPr>
              <a:t>) Penyelenggaraan Upacara Wisuda</a:t>
            </a:r>
          </a:p>
          <a:p>
            <a:pPr marL="815975" indent="-633413" algn="l"/>
            <a:r>
              <a:rPr lang="id-ID" dirty="0" smtClean="0">
                <a:solidFill>
                  <a:schemeClr val="tx1"/>
                </a:solidFill>
              </a:rPr>
              <a:t>17</a:t>
            </a:r>
            <a:r>
              <a:rPr lang="id-ID" sz="2400" dirty="0" smtClean="0">
                <a:solidFill>
                  <a:schemeClr val="tx1"/>
                </a:solidFill>
              </a:rPr>
              <a:t>) Monitoring Evaluasi Pangkalan Data Perguruan Tinggi (PDPT)</a:t>
            </a:r>
          </a:p>
          <a:p>
            <a:pPr marL="815975" indent="-633413" algn="l"/>
            <a:r>
              <a:rPr lang="id-ID" dirty="0" smtClean="0">
                <a:solidFill>
                  <a:schemeClr val="tx1"/>
                </a:solidFill>
              </a:rPr>
              <a:t>18</a:t>
            </a:r>
            <a:r>
              <a:rPr lang="id-ID" sz="2400" dirty="0" smtClean="0">
                <a:solidFill>
                  <a:schemeClr val="tx1"/>
                </a:solidFill>
              </a:rPr>
              <a:t>) Pendataan Akreditasi Program Studi</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251520" y="521296"/>
            <a:ext cx="8640960" cy="6336704"/>
          </a:xfrm>
        </p:spPr>
        <p:txBody>
          <a:bodyPr>
            <a:normAutofit/>
          </a:bodyPr>
          <a:lstStyle/>
          <a:p>
            <a:pPr marL="992188" indent="-541338" algn="l"/>
            <a:r>
              <a:rPr lang="id-ID" dirty="0" smtClean="0">
                <a:solidFill>
                  <a:schemeClr val="tx1"/>
                </a:solidFill>
              </a:rPr>
              <a:t>19</a:t>
            </a:r>
            <a:r>
              <a:rPr lang="id-ID" sz="2400" dirty="0" smtClean="0">
                <a:solidFill>
                  <a:schemeClr val="tx1"/>
                </a:solidFill>
              </a:rPr>
              <a:t>) Pendataan Pengembangan Staf Akademik (studi lanjut,  Pelatihan dan Guru Besar) </a:t>
            </a:r>
          </a:p>
          <a:p>
            <a:pPr marL="1081088" indent="-630238" algn="l"/>
            <a:r>
              <a:rPr lang="id-ID" dirty="0" smtClean="0">
                <a:solidFill>
                  <a:schemeClr val="tx1"/>
                </a:solidFill>
              </a:rPr>
              <a:t>20</a:t>
            </a:r>
            <a:r>
              <a:rPr lang="id-ID" sz="2400" dirty="0" smtClean="0">
                <a:solidFill>
                  <a:schemeClr val="tx1"/>
                </a:solidFill>
              </a:rPr>
              <a:t>) Pelayanan Penilaian Angka Kredit kenaikan jabatan dosen</a:t>
            </a:r>
          </a:p>
          <a:p>
            <a:pPr marL="1071563" indent="-620713" algn="l"/>
            <a:r>
              <a:rPr lang="id-ID" dirty="0" smtClean="0">
                <a:solidFill>
                  <a:schemeClr val="tx1"/>
                </a:solidFill>
              </a:rPr>
              <a:t>21</a:t>
            </a:r>
            <a:r>
              <a:rPr lang="id-ID" sz="2400" dirty="0" smtClean="0">
                <a:solidFill>
                  <a:schemeClr val="tx1"/>
                </a:solidFill>
              </a:rPr>
              <a:t>) Pendataan Kegiatan Penelitian dan Pengabdian  kepada Masyarakat</a:t>
            </a:r>
            <a:endParaRPr lang="id-ID" sz="2400" dirty="0">
              <a:solidFill>
                <a:schemeClr val="tx1"/>
              </a:solidFill>
            </a:endParaRPr>
          </a:p>
          <a:p>
            <a:pPr marL="1071563" indent="-620713" algn="l"/>
            <a:r>
              <a:rPr lang="id-ID" dirty="0" smtClean="0">
                <a:solidFill>
                  <a:schemeClr val="tx1"/>
                </a:solidFill>
              </a:rPr>
              <a:t>22</a:t>
            </a:r>
            <a:r>
              <a:rPr lang="id-ID" sz="2400" dirty="0" smtClean="0">
                <a:solidFill>
                  <a:schemeClr val="tx1"/>
                </a:solidFill>
              </a:rPr>
              <a:t>) Fakultas melakukan serangkaian kegiatan administrasi pendidikan, yang meliputi :</a:t>
            </a:r>
          </a:p>
          <a:p>
            <a:pPr marL="1262063" indent="-269875" algn="l">
              <a:buFont typeface="Arial" pitchFamily="34" charset="0"/>
              <a:buChar char="•"/>
            </a:pPr>
            <a:r>
              <a:rPr lang="id-ID" sz="2400" dirty="0" smtClean="0">
                <a:solidFill>
                  <a:schemeClr val="tx1"/>
                </a:solidFill>
              </a:rPr>
              <a:t>Kegiatan pengenalan kehidupan kampus kepada mahasiswa baru</a:t>
            </a:r>
          </a:p>
          <a:p>
            <a:pPr marL="1262063" indent="-269875" algn="l">
              <a:buFont typeface="Arial" pitchFamily="34" charset="0"/>
              <a:buChar char="•"/>
            </a:pPr>
            <a:r>
              <a:rPr lang="id-ID" sz="2400" dirty="0" smtClean="0">
                <a:solidFill>
                  <a:schemeClr val="tx1"/>
                </a:solidFill>
              </a:rPr>
              <a:t>Penyusunan jadwal kuliah dan ujian</a:t>
            </a:r>
          </a:p>
          <a:p>
            <a:pPr marL="1262063" indent="-269875" algn="l">
              <a:buFont typeface="Arial" pitchFamily="34" charset="0"/>
              <a:buChar char="•"/>
            </a:pPr>
            <a:r>
              <a:rPr lang="id-ID" sz="2400" dirty="0" smtClean="0">
                <a:solidFill>
                  <a:schemeClr val="tx1"/>
                </a:solidFill>
              </a:rPr>
              <a:t>Pengisian SKP dosen pada awal semester dan BKD pada akhir semester</a:t>
            </a:r>
          </a:p>
          <a:p>
            <a:pPr marL="1262063" indent="-269875" algn="l">
              <a:buFont typeface="Arial" pitchFamily="34" charset="0"/>
              <a:buChar char="•"/>
            </a:pPr>
            <a:r>
              <a:rPr lang="id-ID" sz="2400" dirty="0" smtClean="0">
                <a:solidFill>
                  <a:schemeClr val="tx1"/>
                </a:solidFill>
              </a:rPr>
              <a:t>Registrasi akademik (pengisian KRS)</a:t>
            </a:r>
          </a:p>
          <a:p>
            <a:pPr marL="1262063" indent="-269875" algn="l">
              <a:buFont typeface="Arial" pitchFamily="34" charset="0"/>
              <a:buChar char="•"/>
            </a:pPr>
            <a:r>
              <a:rPr lang="id-ID" sz="2400" dirty="0" smtClean="0">
                <a:solidFill>
                  <a:schemeClr val="tx1"/>
                </a:solidFill>
              </a:rPr>
              <a:t>Penyusunan Daftar Peserta Kuliah (DPK), dan Daftar Peserta Ujian (DPU)</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251520" y="449288"/>
            <a:ext cx="8640960" cy="6408712"/>
          </a:xfrm>
        </p:spPr>
        <p:txBody>
          <a:bodyPr>
            <a:normAutofit lnSpcReduction="10000"/>
          </a:bodyPr>
          <a:lstStyle/>
          <a:p>
            <a:pPr marL="631825" algn="l">
              <a:buFont typeface="Arial" pitchFamily="34" charset="0"/>
              <a:buChar char="•"/>
            </a:pPr>
            <a:r>
              <a:rPr lang="id-ID" sz="2400" dirty="0" smtClean="0">
                <a:solidFill>
                  <a:schemeClr val="tx1"/>
                </a:solidFill>
              </a:rPr>
              <a:t> Proses Belajar Mengajar</a:t>
            </a:r>
          </a:p>
          <a:p>
            <a:pPr marL="811213" indent="-179388" algn="l">
              <a:buFont typeface="Arial" pitchFamily="34" charset="0"/>
              <a:buChar char="•"/>
            </a:pPr>
            <a:r>
              <a:rPr lang="id-ID" sz="2400" dirty="0" smtClean="0">
                <a:solidFill>
                  <a:schemeClr val="tx1"/>
                </a:solidFill>
              </a:rPr>
              <a:t>Ujian Tengah Semester/Akhir Semester/ Semester Sisipan</a:t>
            </a:r>
          </a:p>
          <a:p>
            <a:pPr marL="631825" algn="l">
              <a:buFont typeface="Arial" pitchFamily="34" charset="0"/>
              <a:buChar char="•"/>
            </a:pPr>
            <a:r>
              <a:rPr lang="id-ID" sz="2400" dirty="0">
                <a:solidFill>
                  <a:schemeClr val="tx1"/>
                </a:solidFill>
              </a:rPr>
              <a:t> </a:t>
            </a:r>
            <a:r>
              <a:rPr lang="id-ID" sz="2400" dirty="0" smtClean="0">
                <a:solidFill>
                  <a:schemeClr val="tx1"/>
                </a:solidFill>
              </a:rPr>
              <a:t>Penyusunan Kartu Hasil Studi / Yudicium</a:t>
            </a:r>
          </a:p>
          <a:p>
            <a:pPr marL="631825" algn="l">
              <a:buFont typeface="Arial" pitchFamily="34" charset="0"/>
              <a:buChar char="•"/>
            </a:pPr>
            <a:r>
              <a:rPr lang="id-ID" sz="2400" dirty="0" smtClean="0">
                <a:solidFill>
                  <a:schemeClr val="tx1"/>
                </a:solidFill>
              </a:rPr>
              <a:t> Pengelolaan Nilai , pelaporan waskat akademik</a:t>
            </a:r>
          </a:p>
          <a:p>
            <a:pPr marL="631825" algn="l">
              <a:buFont typeface="Arial" pitchFamily="34" charset="0"/>
              <a:buChar char="•"/>
            </a:pPr>
            <a:r>
              <a:rPr lang="id-ID" sz="2400" dirty="0">
                <a:solidFill>
                  <a:schemeClr val="tx1"/>
                </a:solidFill>
              </a:rPr>
              <a:t> </a:t>
            </a:r>
            <a:r>
              <a:rPr lang="id-ID" sz="2400" dirty="0" smtClean="0">
                <a:solidFill>
                  <a:schemeClr val="tx1"/>
                </a:solidFill>
              </a:rPr>
              <a:t>Bimbingan Skripsi/tugas akhir</a:t>
            </a:r>
          </a:p>
          <a:p>
            <a:pPr marL="631825" algn="l">
              <a:buFont typeface="Arial" pitchFamily="34" charset="0"/>
              <a:buChar char="•"/>
            </a:pPr>
            <a:r>
              <a:rPr lang="id-ID" sz="2400" dirty="0">
                <a:solidFill>
                  <a:schemeClr val="tx1"/>
                </a:solidFill>
              </a:rPr>
              <a:t> </a:t>
            </a:r>
            <a:r>
              <a:rPr lang="id-ID" sz="2400" dirty="0" smtClean="0">
                <a:solidFill>
                  <a:schemeClr val="tx1"/>
                </a:solidFill>
              </a:rPr>
              <a:t>Cuti Kuliah</a:t>
            </a:r>
          </a:p>
          <a:p>
            <a:pPr marL="631825" algn="l">
              <a:buFont typeface="Arial" pitchFamily="34" charset="0"/>
              <a:buChar char="•"/>
            </a:pPr>
            <a:r>
              <a:rPr lang="id-ID" sz="2400" dirty="0">
                <a:solidFill>
                  <a:schemeClr val="tx1"/>
                </a:solidFill>
              </a:rPr>
              <a:t> </a:t>
            </a:r>
            <a:r>
              <a:rPr lang="id-ID" sz="2400" dirty="0" smtClean="0">
                <a:solidFill>
                  <a:schemeClr val="tx1"/>
                </a:solidFill>
              </a:rPr>
              <a:t>Pengaktifan  kembali setelah mangkir</a:t>
            </a:r>
          </a:p>
          <a:p>
            <a:pPr marL="631825" algn="l">
              <a:buFont typeface="Arial" pitchFamily="34" charset="0"/>
              <a:buChar char="•"/>
            </a:pPr>
            <a:r>
              <a:rPr lang="id-ID" sz="2400" dirty="0">
                <a:solidFill>
                  <a:schemeClr val="tx1"/>
                </a:solidFill>
              </a:rPr>
              <a:t> </a:t>
            </a:r>
            <a:r>
              <a:rPr lang="id-ID" sz="2400" dirty="0" smtClean="0">
                <a:solidFill>
                  <a:schemeClr val="tx1"/>
                </a:solidFill>
              </a:rPr>
              <a:t>Pelaporan PDPT tiap program studi</a:t>
            </a:r>
          </a:p>
          <a:p>
            <a:pPr marL="631825" algn="l">
              <a:buFont typeface="Arial" pitchFamily="34" charset="0"/>
              <a:buChar char="•"/>
            </a:pPr>
            <a:r>
              <a:rPr lang="id-ID" sz="2400" dirty="0">
                <a:solidFill>
                  <a:schemeClr val="tx1"/>
                </a:solidFill>
              </a:rPr>
              <a:t> </a:t>
            </a:r>
            <a:r>
              <a:rPr lang="id-ID" sz="2400" dirty="0" smtClean="0">
                <a:solidFill>
                  <a:schemeClr val="tx1"/>
                </a:solidFill>
              </a:rPr>
              <a:t>Pelaksanaan Akreditasi setiap program studi</a:t>
            </a:r>
            <a:endParaRPr lang="id-ID" sz="2400" dirty="0">
              <a:solidFill>
                <a:schemeClr val="tx1"/>
              </a:solidFill>
            </a:endParaRPr>
          </a:p>
          <a:p>
            <a:pPr marL="180975" algn="l"/>
            <a:r>
              <a:rPr lang="id-ID" dirty="0" smtClean="0">
                <a:solidFill>
                  <a:schemeClr val="tx1"/>
                </a:solidFill>
              </a:rPr>
              <a:t>23</a:t>
            </a:r>
            <a:r>
              <a:rPr lang="id-ID" sz="2400" dirty="0" smtClean="0">
                <a:solidFill>
                  <a:schemeClr val="tx1"/>
                </a:solidFill>
              </a:rPr>
              <a:t>)  Peraturan Akademik</a:t>
            </a:r>
          </a:p>
          <a:p>
            <a:pPr marL="811213" algn="l"/>
            <a:r>
              <a:rPr lang="id-ID" sz="2400" dirty="0" smtClean="0">
                <a:solidFill>
                  <a:schemeClr val="tx1"/>
                </a:solidFill>
              </a:rPr>
              <a:t>Peraturan Akademik (Perak) adalah salah satu kebijakan operasional dalam bidang akademik yang terdiri :</a:t>
            </a:r>
          </a:p>
          <a:p>
            <a:pPr marL="1081088" indent="-179388" algn="l">
              <a:buFont typeface="Arial" pitchFamily="34" charset="0"/>
              <a:buChar char="•"/>
              <a:tabLst>
                <a:tab pos="1081088" algn="l"/>
              </a:tabLst>
            </a:pPr>
            <a:r>
              <a:rPr lang="id-ID" sz="2400" dirty="0" smtClean="0">
                <a:solidFill>
                  <a:schemeClr val="tx1"/>
                </a:solidFill>
              </a:rPr>
              <a:t>Peraturan Akademik Bidang Pendidikan</a:t>
            </a:r>
          </a:p>
          <a:p>
            <a:pPr marL="1081088" indent="-179388" algn="l">
              <a:buFont typeface="Arial" pitchFamily="34" charset="0"/>
              <a:buChar char="•"/>
              <a:tabLst>
                <a:tab pos="1081088" algn="l"/>
              </a:tabLst>
            </a:pPr>
            <a:r>
              <a:rPr lang="id-ID" sz="2400" dirty="0" smtClean="0">
                <a:solidFill>
                  <a:schemeClr val="tx1"/>
                </a:solidFill>
              </a:rPr>
              <a:t>Peraturan Akademik Bidang Penelitian</a:t>
            </a:r>
          </a:p>
          <a:p>
            <a:pPr marL="1081088" indent="-179388" algn="l">
              <a:buFont typeface="Arial" pitchFamily="34" charset="0"/>
              <a:buChar char="•"/>
              <a:tabLst>
                <a:tab pos="1081088" algn="l"/>
              </a:tabLst>
            </a:pPr>
            <a:r>
              <a:rPr lang="id-ID" sz="2400" dirty="0" smtClean="0">
                <a:solidFill>
                  <a:schemeClr val="tx1"/>
                </a:solidFill>
              </a:rPr>
              <a:t>Peraturan Akademik Bidang Pengabdian Kepada Masyarakat</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251520" y="188640"/>
            <a:ext cx="8640960" cy="6480720"/>
          </a:xfrm>
        </p:spPr>
        <p:txBody>
          <a:bodyPr>
            <a:normAutofit/>
          </a:bodyPr>
          <a:lstStyle/>
          <a:p>
            <a:pPr algn="l"/>
            <a:r>
              <a:rPr lang="id-ID" sz="2400" dirty="0" smtClean="0">
                <a:solidFill>
                  <a:srgbClr val="FF0000"/>
                </a:solidFill>
              </a:rPr>
              <a:t>Per</a:t>
            </a:r>
            <a:r>
              <a:rPr lang="id-ID" sz="2400" dirty="0" smtClean="0">
                <a:solidFill>
                  <a:schemeClr val="tx1"/>
                </a:solidFill>
              </a:rPr>
              <a:t>aturan </a:t>
            </a:r>
            <a:r>
              <a:rPr lang="id-ID" sz="2400" dirty="0" smtClean="0">
                <a:solidFill>
                  <a:srgbClr val="FF0000"/>
                </a:solidFill>
              </a:rPr>
              <a:t>Ak</a:t>
            </a:r>
            <a:r>
              <a:rPr lang="id-ID" sz="2400" dirty="0" smtClean="0">
                <a:solidFill>
                  <a:schemeClr val="tx1"/>
                </a:solidFill>
              </a:rPr>
              <a:t>ademik Bidang Pendidikan memuat ketentuan :</a:t>
            </a:r>
          </a:p>
          <a:p>
            <a:pPr marL="457200" indent="-457200" algn="l">
              <a:buFont typeface="+mj-lt"/>
              <a:buAutoNum type="alphaLcParenR"/>
            </a:pPr>
            <a:r>
              <a:rPr lang="id-ID" sz="2400" dirty="0">
                <a:solidFill>
                  <a:schemeClr val="tx1"/>
                </a:solidFill>
              </a:rPr>
              <a:t> </a:t>
            </a:r>
            <a:r>
              <a:rPr lang="id-ID" sz="2400" dirty="0" smtClean="0">
                <a:solidFill>
                  <a:schemeClr val="tx1"/>
                </a:solidFill>
              </a:rPr>
              <a:t>Registrasi</a:t>
            </a:r>
          </a:p>
          <a:p>
            <a:pPr marL="457200" indent="-457200" algn="l">
              <a:buFont typeface="+mj-lt"/>
              <a:buAutoNum type="alphaLcParenR"/>
            </a:pPr>
            <a:r>
              <a:rPr lang="id-ID" sz="2400" dirty="0">
                <a:solidFill>
                  <a:schemeClr val="tx1"/>
                </a:solidFill>
              </a:rPr>
              <a:t> </a:t>
            </a:r>
            <a:r>
              <a:rPr lang="id-ID" sz="2400" dirty="0" smtClean="0">
                <a:solidFill>
                  <a:schemeClr val="tx1"/>
                </a:solidFill>
              </a:rPr>
              <a:t>Penyelenggaraan Pendidikan yang meliputi :</a:t>
            </a:r>
          </a:p>
          <a:p>
            <a:pPr marL="541338" algn="l">
              <a:buFont typeface="Arial" pitchFamily="34" charset="0"/>
              <a:buChar char="•"/>
            </a:pPr>
            <a:r>
              <a:rPr lang="id-ID" sz="2400" dirty="0">
                <a:solidFill>
                  <a:schemeClr val="tx1"/>
                </a:solidFill>
              </a:rPr>
              <a:t> </a:t>
            </a:r>
            <a:r>
              <a:rPr lang="id-ID" sz="2400" dirty="0" smtClean="0">
                <a:solidFill>
                  <a:schemeClr val="tx1"/>
                </a:solidFill>
              </a:rPr>
              <a:t>Struktur kurikulum</a:t>
            </a:r>
          </a:p>
          <a:p>
            <a:pPr marL="541338" algn="l">
              <a:buFont typeface="Arial" pitchFamily="34" charset="0"/>
              <a:buChar char="•"/>
            </a:pPr>
            <a:r>
              <a:rPr lang="id-ID" sz="2400" dirty="0">
                <a:solidFill>
                  <a:schemeClr val="tx1"/>
                </a:solidFill>
              </a:rPr>
              <a:t> </a:t>
            </a:r>
            <a:r>
              <a:rPr lang="id-ID" sz="2400" dirty="0" smtClean="0">
                <a:solidFill>
                  <a:schemeClr val="tx1"/>
                </a:solidFill>
              </a:rPr>
              <a:t>Beban studi mahasiswa</a:t>
            </a:r>
          </a:p>
          <a:p>
            <a:pPr marL="541338" algn="l">
              <a:buFont typeface="Arial" pitchFamily="34" charset="0"/>
              <a:buChar char="•"/>
            </a:pPr>
            <a:r>
              <a:rPr lang="id-ID" sz="2400" dirty="0">
                <a:solidFill>
                  <a:schemeClr val="tx1"/>
                </a:solidFill>
              </a:rPr>
              <a:t> </a:t>
            </a:r>
            <a:r>
              <a:rPr lang="id-ID" sz="2400" dirty="0" smtClean="0">
                <a:solidFill>
                  <a:schemeClr val="tx1"/>
                </a:solidFill>
              </a:rPr>
              <a:t>Batas waktu studi</a:t>
            </a:r>
          </a:p>
          <a:p>
            <a:pPr marL="541338" algn="l">
              <a:buFont typeface="Arial" pitchFamily="34" charset="0"/>
              <a:buChar char="•"/>
            </a:pPr>
            <a:r>
              <a:rPr lang="id-ID" sz="2400" dirty="0">
                <a:solidFill>
                  <a:schemeClr val="tx1"/>
                </a:solidFill>
              </a:rPr>
              <a:t> </a:t>
            </a:r>
            <a:r>
              <a:rPr lang="id-ID" sz="2400" dirty="0" smtClean="0">
                <a:solidFill>
                  <a:schemeClr val="tx1"/>
                </a:solidFill>
              </a:rPr>
              <a:t>Tugas dosen dalam bidang akademik</a:t>
            </a:r>
          </a:p>
          <a:p>
            <a:pPr marL="541338" algn="l">
              <a:buFont typeface="Arial" pitchFamily="34" charset="0"/>
              <a:buChar char="•"/>
            </a:pPr>
            <a:r>
              <a:rPr lang="id-ID" sz="2400" dirty="0">
                <a:solidFill>
                  <a:schemeClr val="tx1"/>
                </a:solidFill>
              </a:rPr>
              <a:t> </a:t>
            </a:r>
            <a:r>
              <a:rPr lang="id-ID" sz="2400" dirty="0" smtClean="0">
                <a:solidFill>
                  <a:schemeClr val="tx1"/>
                </a:solidFill>
              </a:rPr>
              <a:t>Sistem ujian dan penilaian</a:t>
            </a:r>
          </a:p>
          <a:p>
            <a:pPr marL="541338" algn="l">
              <a:buFont typeface="Arial" pitchFamily="34" charset="0"/>
              <a:buChar char="•"/>
            </a:pPr>
            <a:r>
              <a:rPr lang="id-ID" sz="2400" dirty="0">
                <a:solidFill>
                  <a:schemeClr val="tx1"/>
                </a:solidFill>
              </a:rPr>
              <a:t> </a:t>
            </a:r>
            <a:r>
              <a:rPr lang="id-ID" sz="2400" dirty="0" smtClean="0">
                <a:solidFill>
                  <a:schemeClr val="tx1"/>
                </a:solidFill>
              </a:rPr>
              <a:t>Evaluasi kemajuan studi </a:t>
            </a:r>
          </a:p>
          <a:p>
            <a:pPr marL="541338" algn="l">
              <a:buFont typeface="Arial" pitchFamily="34" charset="0"/>
              <a:buChar char="•"/>
            </a:pPr>
            <a:r>
              <a:rPr lang="id-ID" sz="2400" dirty="0">
                <a:solidFill>
                  <a:schemeClr val="tx1"/>
                </a:solidFill>
              </a:rPr>
              <a:t> </a:t>
            </a:r>
            <a:r>
              <a:rPr lang="id-ID" sz="2400" dirty="0" smtClean="0">
                <a:solidFill>
                  <a:schemeClr val="tx1"/>
                </a:solidFill>
              </a:rPr>
              <a:t>Dosen wali dan bimbingan konseling</a:t>
            </a:r>
          </a:p>
          <a:p>
            <a:pPr marL="541338" algn="l">
              <a:buFont typeface="Arial" pitchFamily="34" charset="0"/>
              <a:buChar char="•"/>
            </a:pPr>
            <a:r>
              <a:rPr lang="id-ID" sz="2400" dirty="0" smtClean="0">
                <a:solidFill>
                  <a:schemeClr val="tx1"/>
                </a:solidFill>
              </a:rPr>
              <a:t> Cuti Akademik</a:t>
            </a:r>
          </a:p>
          <a:p>
            <a:pPr marL="541338" indent="-541338" algn="l">
              <a:buAutoNum type="alphaLcParenR" startAt="3"/>
            </a:pPr>
            <a:r>
              <a:rPr lang="id-ID" sz="2400" dirty="0" smtClean="0">
                <a:solidFill>
                  <a:schemeClr val="tx1"/>
                </a:solidFill>
              </a:rPr>
              <a:t>Pelanggaran Akademik</a:t>
            </a:r>
          </a:p>
          <a:p>
            <a:pPr marL="541338" indent="-541338" algn="l">
              <a:buAutoNum type="alphaLcParenR" startAt="3"/>
            </a:pPr>
            <a:r>
              <a:rPr lang="id-ID" sz="2400" dirty="0" smtClean="0">
                <a:solidFill>
                  <a:schemeClr val="tx1"/>
                </a:solidFill>
              </a:rPr>
              <a:t>Pindah Studi</a:t>
            </a:r>
          </a:p>
          <a:p>
            <a:pPr marL="541338" indent="-541338" algn="l">
              <a:buAutoNum type="alphaLcParenR" startAt="3"/>
            </a:pPr>
            <a:r>
              <a:rPr lang="id-ID" sz="2400" dirty="0" smtClean="0">
                <a:solidFill>
                  <a:schemeClr val="tx1"/>
                </a:solidFill>
              </a:rPr>
              <a:t>Wisuda</a:t>
            </a:r>
          </a:p>
          <a:p>
            <a:pPr marL="541338" indent="-541338" algn="l">
              <a:buAutoNum type="alphaLcParenR" startAt="3"/>
            </a:pPr>
            <a:r>
              <a:rPr lang="id-ID" sz="2400" dirty="0" smtClean="0">
                <a:solidFill>
                  <a:schemeClr val="tx1"/>
                </a:solidFill>
              </a:rPr>
              <a:t>Mahasiswa Asing </a:t>
            </a:r>
          </a:p>
          <a:p>
            <a:pPr marL="541338" indent="-541338" algn="l">
              <a:buAutoNum type="alphaLcParenR" startAt="3"/>
            </a:pPr>
            <a:r>
              <a:rPr lang="id-ID" sz="2400" dirty="0" smtClean="0">
                <a:solidFill>
                  <a:schemeClr val="tx1"/>
                </a:solidFill>
              </a:rPr>
              <a:t>Gelar dan sebutan</a:t>
            </a:r>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spect">
  <a:themeElements>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Aspect">
      <a:maj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ajorFont>
      <a:min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inorFont>
    </a:fontScheme>
    <a:fmtScheme name="Aspect">
      <a:fillStyleLst>
        <a:solidFill>
          <a:schemeClr val="phClr"/>
        </a:solidFill>
        <a:gradFill rotWithShape="1">
          <a:gsLst>
            <a:gs pos="0">
              <a:schemeClr val="phClr">
                <a:tint val="65000"/>
                <a:satMod val="270000"/>
              </a:schemeClr>
            </a:gs>
            <a:gs pos="25000">
              <a:schemeClr val="phClr">
                <a:tint val="60000"/>
                <a:satMod val="300000"/>
              </a:schemeClr>
            </a:gs>
            <a:gs pos="100000">
              <a:schemeClr val="phClr">
                <a:tint val="29000"/>
                <a:satMod val="400000"/>
              </a:schemeClr>
            </a:gs>
          </a:gsLst>
          <a:lin ang="16200000" scaled="1"/>
        </a:gradFill>
        <a:gradFill rotWithShape="1">
          <a:gsLst>
            <a:gs pos="0">
              <a:schemeClr val="phClr">
                <a:shade val="45000"/>
                <a:satMod val="155000"/>
              </a:schemeClr>
            </a:gs>
            <a:gs pos="60000">
              <a:schemeClr val="phClr">
                <a:shade val="95000"/>
                <a:satMod val="150000"/>
              </a:schemeClr>
            </a:gs>
            <a:gs pos="100000">
              <a:schemeClr val="phClr">
                <a:tint val="87000"/>
                <a:satMod val="250000"/>
              </a:schemeClr>
            </a:gs>
          </a:gsLst>
          <a:lin ang="16200000" scaled="0"/>
        </a:gradFill>
      </a:fillStyleLst>
      <a:lnStyleLst>
        <a:ln w="9525" cap="flat" cmpd="sng" algn="ctr">
          <a:solidFill>
            <a:schemeClr val="phClr">
              <a:satMod val="150000"/>
            </a:schemeClr>
          </a:solidFill>
          <a:prstDash val="solid"/>
        </a:ln>
        <a:ln w="42500" cap="flat" cmpd="sng" algn="ctr">
          <a:solidFill>
            <a:schemeClr val="phClr"/>
          </a:solidFill>
          <a:prstDash val="solid"/>
        </a:ln>
        <a:ln w="38100" cap="flat" cmpd="sng" algn="ctr">
          <a:solidFill>
            <a:schemeClr val="phClr"/>
          </a:solidFill>
          <a:prstDash val="solid"/>
        </a:ln>
      </a:lnStyleLst>
      <a:effectStyleLst>
        <a:effectStyle>
          <a:effectLst>
            <a:outerShdw blurRad="65500" dist="38100" dir="5400000" rotWithShape="0">
              <a:srgbClr val="000000">
                <a:alpha val="40000"/>
              </a:srgbClr>
            </a:outerShdw>
          </a:effectLst>
        </a:effectStyle>
        <a:effectStyle>
          <a:effectLst>
            <a:outerShdw blurRad="65500" dist="38100" dir="5400000" rotWithShape="0">
              <a:srgbClr val="000000">
                <a:alpha val="40000"/>
              </a:srgbClr>
            </a:outerShdw>
          </a:effectLst>
        </a:effectStyle>
        <a:effectStyle>
          <a:effectLst>
            <a:outerShdw blurRad="65500" dist="38100" dir="5400000" rotWithShape="0">
              <a:srgbClr val="000000">
                <a:alpha val="40000"/>
              </a:srgbClr>
            </a:outerShdw>
          </a:effectLst>
          <a:scene3d>
            <a:camera prst="orthographicFront" fov="0">
              <a:rot lat="0" lon="0" rev="0"/>
            </a:camera>
            <a:lightRig rig="contrasting" dir="t">
              <a:rot lat="0" lon="0" rev="12000000"/>
            </a:lightRig>
          </a:scene3d>
          <a:sp3d prstMaterial="powder">
            <a:bevelT h="50800"/>
          </a:sp3d>
        </a:effectStyle>
      </a:effectStyleLst>
      <a:bgFillStyleLst>
        <a:solidFill>
          <a:schemeClr val="phClr"/>
        </a:solidFill>
        <a:gradFill rotWithShape="1">
          <a:gsLst>
            <a:gs pos="0">
              <a:schemeClr val="phClr">
                <a:shade val="35000"/>
                <a:satMod val="150000"/>
              </a:schemeClr>
            </a:gs>
            <a:gs pos="45000">
              <a:schemeClr val="phClr">
                <a:shade val="68000"/>
                <a:satMod val="155000"/>
              </a:schemeClr>
            </a:gs>
            <a:gs pos="100000">
              <a:schemeClr val="phClr">
                <a:tint val="70000"/>
                <a:satMod val="175000"/>
              </a:schemeClr>
            </a:gs>
          </a:gsLst>
          <a:lin ang="16200000" scaled="0"/>
        </a:gradFill>
        <a:blipFill>
          <a:blip xmlns:r="http://schemas.openxmlformats.org/officeDocument/2006/relationships" r:embed="rId1">
            <a:duotone>
              <a:schemeClr val="phClr">
                <a:shade val="800"/>
                <a:satMod val="150000"/>
              </a:schemeClr>
              <a:schemeClr val="phClr">
                <a:tint val="80000"/>
                <a:satMod val="150000"/>
              </a:schemeClr>
            </a:duotone>
          </a:blip>
          <a:tile tx="0" ty="0" sx="75000" sy="75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Aspect</Template>
  <TotalTime>660</TotalTime>
  <Words>2442</Words>
  <Application>Microsoft Office PowerPoint</Application>
  <PresentationFormat>On-screen Show (4:3)</PresentationFormat>
  <Paragraphs>304</Paragraphs>
  <Slides>31</Slides>
  <Notes>4</Notes>
  <HiddenSlides>3</HiddenSlides>
  <MMClips>0</MMClips>
  <ScaleCrop>false</ScaleCrop>
  <HeadingPairs>
    <vt:vector size="4" baseType="variant">
      <vt:variant>
        <vt:lpstr>Theme</vt:lpstr>
      </vt:variant>
      <vt:variant>
        <vt:i4>1</vt:i4>
      </vt:variant>
      <vt:variant>
        <vt:lpstr>Slide Titles</vt:lpstr>
      </vt:variant>
      <vt:variant>
        <vt:i4>31</vt:i4>
      </vt:variant>
    </vt:vector>
  </HeadingPairs>
  <TitlesOfParts>
    <vt:vector size="32" baseType="lpstr">
      <vt:lpstr>Aspect</vt:lpstr>
      <vt:lpstr>ADMINISTRASI AKADEMIK DI PERGURUAN TINGGI</vt:lpstr>
      <vt:lpstr>ADMINISTRASI AKADEMIK DI PERGURUAN TINGGI</vt:lpstr>
      <vt:lpstr>PENGERTIAN ADMINISTRASI AKADEMIK</vt:lpstr>
      <vt:lpstr>Slide 4</vt:lpstr>
      <vt:lpstr>RUANG LINGKUP BAA Undip</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Tatakala Pengembangan KKNI</vt:lpstr>
      <vt:lpstr>Slide 19</vt:lpstr>
      <vt:lpstr>Slide 20</vt:lpstr>
      <vt:lpstr>Slide 21</vt:lpstr>
      <vt:lpstr>Slide 22</vt:lpstr>
      <vt:lpstr>Slide 23</vt:lpstr>
      <vt:lpstr>Slide 24</vt:lpstr>
      <vt:lpstr>Deskripsi Umum</vt:lpstr>
      <vt:lpstr>Slide 26</vt:lpstr>
      <vt:lpstr>Slide 27</vt:lpstr>
      <vt:lpstr>Slide 28</vt:lpstr>
      <vt:lpstr>Slide 29</vt:lpstr>
      <vt:lpstr>Slide 30</vt:lpstr>
      <vt:lpstr>Slide 31</vt:lpstr>
    </vt:vector>
  </TitlesOfParts>
  <Company>Hewlett-Packard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pratiwi</dc:creator>
  <cp:lastModifiedBy>pratiwi</cp:lastModifiedBy>
  <cp:revision>74</cp:revision>
  <dcterms:created xsi:type="dcterms:W3CDTF">2011-03-14T02:32:27Z</dcterms:created>
  <dcterms:modified xsi:type="dcterms:W3CDTF">2015-04-20T08:48:33Z</dcterms:modified>
</cp:coreProperties>
</file>